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0F189-6230-410E-9145-F45AADE8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6FAE6-53EA-483C-BB87-8B6037D6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CE3DB-AEF3-4EDF-B20A-D46BB8FA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175CF-6001-4A74-832E-67AEF69F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61323-52B2-4620-9A22-B79A5A23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80C00-539A-4009-B4DC-AA90E0A5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A9AAF-807E-4ACB-840B-14970D413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A6708-626B-48DF-BB68-BDCFB838E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6CDC5-7646-4734-B03A-12839A64A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E7D03-6B29-4521-8E51-800B78CF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44438-DCB5-4052-B612-2ABE94EB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06" r:id="rId2"/>
    <p:sldLayoutId id="2147491507" r:id="rId3"/>
    <p:sldLayoutId id="2147491508" r:id="rId4"/>
    <p:sldLayoutId id="2147491509" r:id="rId5"/>
    <p:sldLayoutId id="2147491510" r:id="rId6"/>
    <p:sldLayoutId id="2147491511" r:id="rId7"/>
    <p:sldLayoutId id="2147491512" r:id="rId8"/>
    <p:sldLayoutId id="2147491513" r:id="rId9"/>
    <p:sldLayoutId id="2147491514" r:id="rId10"/>
    <p:sldLayoutId id="214749151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43141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客户期望值管理技巧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了解客户期望值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管理客户期望值的方法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建立客户忠诚度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应对客户期望值的变化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团队协同合作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持续改进和创新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了解客户期望值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了解客户的需求和期望</a:t>
            </a:r>
            <a:endParaRPr lang="zh-CN" altLang="en-US"/>
          </a:p>
        </p:txBody>
      </p:sp>
      <p:sp>
        <p:nvSpPr>
          <p:cNvPr id="10489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倾听客户的声音：通过问卷调查、访谈等方式了解客户的需求和期望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分析客户的需求：对收集到的信息进行分析，找出客户的核心需求和期望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制定满足客户需求的策略：根据客户的需求和期望，制定相应的产品和服务策略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持续改进：根据客户反馈和市场变化，不断调整和优化产品和服务，以满足客户不断变化的需求和期望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分析客户期望的来源</a:t>
            </a:r>
            <a:endParaRPr lang="zh-CN" altLang="en-US"/>
          </a:p>
        </p:txBody>
      </p:sp>
      <p:sp>
        <p:nvSpPr>
          <p:cNvPr id="1048980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客户需求：客户的实际需求和期望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6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市场竞争：竞争对手的产品和服务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2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客户经验：客户的过往经验和期望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8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客户反馈：客户的意见和建议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确定客户期望的优先级</a:t>
            </a:r>
            <a:endParaRPr lang="zh-CN" altLang="en-US"/>
          </a:p>
        </p:txBody>
      </p:sp>
      <p:sp>
        <p:nvSpPr>
          <p:cNvPr id="1049038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收集客户需求：通过问卷调查、访谈等方式收集客户期望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4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评估客户期望：根据客户需求和公司能力评估客户期望的可行性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0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确定优先级：根据评估结果确定客户期望的优先级，优先满足重要且可行的期望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6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制定行动计划：根据优先级制定相应的行动计划，确保客户期望得到满足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管理客户期望值的方法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明确传达产品或服务的价值</a:t>
            </a:r>
            <a:endParaRPr lang="zh-CN" altLang="en-US"/>
          </a:p>
        </p:txBody>
      </p:sp>
      <p:sp>
        <p:nvSpPr>
          <p:cNvPr id="1049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介绍产品或服务的核心功能和特点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强调产品或服务的优势和独特性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提供真实的客户案例和评价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明确告知产品或服务的价格和付款方式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提供超越客户期望的增值服务</a:t>
            </a:r>
            <a:endParaRPr lang="zh-CN" altLang="en-US"/>
          </a:p>
        </p:txBody>
      </p:sp>
      <p:sp>
        <p:nvSpPr>
          <p:cNvPr id="1049202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提供额外的增值服务，如免费试用、优惠活动等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建立良好的客户关系，增强客户信任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持续改进产品和服务，提高客户满意度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深入了解客户需求，提供个性化服务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及时处理客户反馈和投诉</a:t>
            </a:r>
            <a:endParaRPr lang="zh-CN" altLang="en-US"/>
          </a:p>
        </p:txBody>
      </p:sp>
      <p:sp>
        <p:nvSpPr>
          <p:cNvPr id="1049264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建立客户反馈和投诉渠道，如电话、邮件、在线客服等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针对客户反馈和投诉，制定解决方案并实施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及时回应客户反馈和投诉，避免客户等待时间过长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跟进客户反馈和投诉的处理情况，确保客户满意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认真倾听客户意见和建议，了解客户需求和期望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定期分析客户反馈和投诉数据，改进产品和服务质量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持续改进产品或服务质量</a:t>
            </a:r>
            <a:endParaRPr lang="zh-CN" altLang="en-US"/>
          </a:p>
        </p:txBody>
      </p:sp>
      <p:sp>
        <p:nvSpPr>
          <p:cNvPr id="10493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定期收集客户反馈，了解客户需求和期望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制定改进计划，持续优化产品和服务质量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加强员工培训，提高员工素质和服务水平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跟踪改进效果，确保改进措施得到有效实施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建立客户忠诚度</a:t>
            </a:r>
            <a:endParaRPr lang="zh-CN" altLang="en-US"/>
          </a:p>
        </p:txBody>
      </p:sp>
      <p:sp>
        <p:nvSpPr>
          <p:cNvPr id="10494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了解客户满意度和忠诚度之间的关系</a:t>
            </a:r>
            <a:endParaRPr lang="zh-CN" altLang="en-US"/>
          </a:p>
        </p:txBody>
      </p:sp>
      <p:sp>
        <p:nvSpPr>
          <p:cNvPr id="1049452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客户满意度：客户对产品或服务的满意程度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客户忠诚度：客户对品牌或企业的忠诚程度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关系：客户满意度是客户忠诚度的基础，忠诚度是满意度的升华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提高客户满意度的方法：提供优质的产品和服务，满足客户需求，提高客户满意度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提高客户忠诚度的方法：建立良好的客户关系，提供个性化的产品和服务，提高客户忠诚度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建立长期客户关系的重要性</a:t>
            </a:r>
            <a:endParaRPr lang="zh-CN" altLang="en-US"/>
          </a:p>
        </p:txBody>
      </p:sp>
      <p:sp>
        <p:nvSpPr>
          <p:cNvPr id="104951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提高客户满意度：通过建立长期客户关系，可以更好地了解客户需求，提供更优质的服务，从而提高客户满意度。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增加客户忠诚度：长期客户关系可以增强客户对企业的信任和忠诚，降低客户流失率。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提高企业利润：长期客户关系可以带来更多的重复购买和推荐，从而提高企业利润。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降低营销成本：长期客户关系可以降低企业获取新客户的成本，提高营销效率。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通过个性化服务提高客户满意度</a:t>
            </a:r>
            <a:endParaRPr lang="zh-CN" altLang="en-US"/>
          </a:p>
        </p:txBody>
      </p:sp>
      <p:sp>
        <p:nvSpPr>
          <p:cNvPr id="10495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了解客户需求：通过调查问卷、访谈等方式深入了解客户需求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关注客户体验：关注客户在使用产品和服务过程中的体验，不断优化产品和服务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建立客户关系：与客户建立长期的合作关系，提高客户忠诚度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提供定制化服务：根据客户需求提供个性化的产品和服务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及时跟进客户需求的变化</a:t>
            </a:r>
            <a:endParaRPr lang="zh-CN" altLang="en-US"/>
          </a:p>
        </p:txBody>
      </p:sp>
      <p:sp>
        <p:nvSpPr>
          <p:cNvPr id="104964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制定客户需求变化应对策略，及时调整产品和服务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定期与客户沟通，了解客户需求的变化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提供个性化服务，满足客户个性化需求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建立客户反馈机制，及时收集客户意见和建议，持续改进产品和服务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https://d.book118.com/635224314144011042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客户期望值管理技巧</vt:lpstr>
      <vt:lpstr>目录</vt:lpstr>
      <vt:lpstr>了解客户期望值</vt:lpstr>
      <vt:lpstr>了解客户的需求和期望</vt:lpstr>
      <vt:lpstr>分析客户期望的来源</vt:lpstr>
      <vt:lpstr>确定客户期望的优先级</vt:lpstr>
      <vt:lpstr>管理客户期望值的方法</vt:lpstr>
      <vt:lpstr>明确传达产品或服务的价值</vt:lpstr>
      <vt:lpstr>提供超越客户期望的增值服务</vt:lpstr>
      <vt:lpstr>及时处理客户反馈和投诉</vt:lpstr>
      <vt:lpstr>持续改进产品或服务质量</vt:lpstr>
      <vt:lpstr>建立客户忠诚度</vt:lpstr>
      <vt:lpstr>了解客户满意度和忠诚度之间的关系</vt:lpstr>
      <vt:lpstr>建立长期客户关系的重要性</vt:lpstr>
      <vt:lpstr>通过个性化服务提高客户满意度</vt:lpstr>
      <vt:lpstr>及时跟进客户需求的变化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2024-09-03T17:33:14.078</cp:lastPrinted>
  <dcterms:created xsi:type="dcterms:W3CDTF">2024-09-03T09:33:14Z</dcterms:created>
  <dcterms:modified xsi:type="dcterms:W3CDTF">2024-09-03T09:33:16Z</dcterms:modified>
</cp:coreProperties>
</file>