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7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9CC54-75E0-4B56-B55C-B590B1991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3C092-2399-49AF-ABA7-7ECAD94B1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AFC3A-4718-4614-BC41-24E1410D1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8DD9D-E5FE-4338-B5FC-BD8361135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16C82C-726F-4FC7-B695-4BEB67226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2C12ED-E7EA-479A-91E8-C3524B134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5184EC-0E00-440F-B68B-B410287C1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48787-FBDC-46BA-9834-157A65F74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31FF7-F194-40CB-B99C-440AB2DDE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CE059-5D92-425D-8EC9-596D2A613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92514-45A3-443E-A023-57D6C9011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5.png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18" Type="http://schemas.openxmlformats.org/officeDocument/2006/relationships/tags" Target="../tags/tag305.xml" /><Relationship Id="rId19" Type="http://schemas.openxmlformats.org/officeDocument/2006/relationships/tags" Target="../tags/tag306.xml" /><Relationship Id="rId2" Type="http://schemas.openxmlformats.org/officeDocument/2006/relationships/themeOverride" Target="../theme/themeOverride4.xml" /><Relationship Id="rId20" Type="http://schemas.openxmlformats.org/officeDocument/2006/relationships/tags" Target="../tags/tag307.xml" /><Relationship Id="rId21" Type="http://schemas.openxmlformats.org/officeDocument/2006/relationships/tags" Target="../tags/tag308.xml" /><Relationship Id="rId22" Type="http://schemas.openxmlformats.org/officeDocument/2006/relationships/tags" Target="../tags/tag309.xml" /><Relationship Id="rId23" Type="http://schemas.openxmlformats.org/officeDocument/2006/relationships/tags" Target="../tags/tag310.xml" /><Relationship Id="rId24" Type="http://schemas.openxmlformats.org/officeDocument/2006/relationships/tags" Target="../tags/tag311.xml" /><Relationship Id="rId25" Type="http://schemas.openxmlformats.org/officeDocument/2006/relationships/tags" Target="../tags/tag312.xml" /><Relationship Id="rId26" Type="http://schemas.openxmlformats.org/officeDocument/2006/relationships/tags" Target="../tags/tag313.xml" /><Relationship Id="rId27" Type="http://schemas.openxmlformats.org/officeDocument/2006/relationships/tags" Target="../tags/tag314.xml" /><Relationship Id="rId28" Type="http://schemas.openxmlformats.org/officeDocument/2006/relationships/tags" Target="../tags/tag315.xml" /><Relationship Id="rId29" Type="http://schemas.openxmlformats.org/officeDocument/2006/relationships/tags" Target="../tags/tag316.xml" /><Relationship Id="rId3" Type="http://schemas.openxmlformats.org/officeDocument/2006/relationships/notesSlide" Target="../notesSlides/notesSlide4.xml" /><Relationship Id="rId30" Type="http://schemas.openxmlformats.org/officeDocument/2006/relationships/tags" Target="../tags/tag317.xml" /><Relationship Id="rId31" Type="http://schemas.openxmlformats.org/officeDocument/2006/relationships/tags" Target="../tags/tag318.xml" /><Relationship Id="rId32" Type="http://schemas.openxmlformats.org/officeDocument/2006/relationships/tags" Target="../tags/tag319.xml" /><Relationship Id="rId33" Type="http://schemas.openxmlformats.org/officeDocument/2006/relationships/tags" Target="../tags/tag320.xml" /><Relationship Id="rId34" Type="http://schemas.openxmlformats.org/officeDocument/2006/relationships/tags" Target="../tags/tag321.xml" /><Relationship Id="rId35" Type="http://schemas.openxmlformats.org/officeDocument/2006/relationships/tags" Target="../tags/tag322.xml" /><Relationship Id="rId36" Type="http://schemas.openxmlformats.org/officeDocument/2006/relationships/tags" Target="../tags/tag323.xml" /><Relationship Id="rId37" Type="http://schemas.openxmlformats.org/officeDocument/2006/relationships/tags" Target="../tags/tag324.xml" /><Relationship Id="rId38" Type="http://schemas.openxmlformats.org/officeDocument/2006/relationships/tags" Target="../tags/tag325.xml" /><Relationship Id="rId39" Type="http://schemas.openxmlformats.org/officeDocument/2006/relationships/tags" Target="../tags/tag326.xml" /><Relationship Id="rId4" Type="http://schemas.openxmlformats.org/officeDocument/2006/relationships/tags" Target="../tags/tag292.xml" /><Relationship Id="rId40" Type="http://schemas.openxmlformats.org/officeDocument/2006/relationships/tags" Target="../tags/tag327.xml" /><Relationship Id="rId41" Type="http://schemas.openxmlformats.org/officeDocument/2006/relationships/tags" Target="../tags/tag328.xml" /><Relationship Id="rId42" Type="http://schemas.openxmlformats.org/officeDocument/2006/relationships/tags" Target="../tags/tag329.xml" /><Relationship Id="rId43" Type="http://schemas.openxmlformats.org/officeDocument/2006/relationships/tags" Target="../tags/tag330.xml" /><Relationship Id="rId44" Type="http://schemas.openxmlformats.org/officeDocument/2006/relationships/tags" Target="../tags/tag331.xml" /><Relationship Id="rId45" Type="http://schemas.openxmlformats.org/officeDocument/2006/relationships/tags" Target="../tags/tag332.xml" /><Relationship Id="rId46" Type="http://schemas.openxmlformats.org/officeDocument/2006/relationships/tags" Target="../tags/tag333.xml" /><Relationship Id="rId47" Type="http://schemas.openxmlformats.org/officeDocument/2006/relationships/tags" Target="../tags/tag334.xml" /><Relationship Id="rId48" Type="http://schemas.openxmlformats.org/officeDocument/2006/relationships/tags" Target="../tags/tag335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tags" Target="../tags/tag3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image" Target="../media/image6.png" /><Relationship Id="rId7" Type="http://schemas.openxmlformats.org/officeDocument/2006/relationships/tags" Target="../tags/tag3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image" Target="../media/image6.png" /><Relationship Id="rId7" Type="http://schemas.openxmlformats.org/officeDocument/2006/relationships/tags" Target="../tags/tag3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image" Target="../media/image6.png" /><Relationship Id="rId7" Type="http://schemas.openxmlformats.org/officeDocument/2006/relationships/tags" Target="../tags/tag3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image" Target="../media/image6.png" /><Relationship Id="rId7" Type="http://schemas.openxmlformats.org/officeDocument/2006/relationships/tags" Target="../tags/tag3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image" Target="../media/image6.png" /><Relationship Id="rId7" Type="http://schemas.openxmlformats.org/officeDocument/2006/relationships/tags" Target="../tags/tag3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3.xml" /><Relationship Id="rId11" Type="http://schemas.openxmlformats.org/officeDocument/2006/relationships/tags" Target="../tags/tag37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3031424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43256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真北：125位全球顶尖领袖的领导力告白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10134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读书笔记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4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5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6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7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4F4EFC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8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全球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9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2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顶尖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5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125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6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领袖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8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9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领袖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20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1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2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3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4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5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6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7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领导者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8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领导力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9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30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这些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1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成为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2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强调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3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成功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4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5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6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7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8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9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40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1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技巧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2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领域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3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顶尖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4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全球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5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认为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6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价值观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7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125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68190" y="272415"/>
            <a:ext cx="29260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真北：125位全球顶尖领袖的领导力告白》是一本引人入胜的领导力指南，汇集了全球125位顶尖领袖的智慧与洞见。这些领袖来自不同的领域，包括商业、政治、科技、艺术等，他们在各自的领域中取得了卓越的成就。通过分享他们的领导经验、策略和见解，这本书为读者揭示了领导力的真正本质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的领袖们坦诚地分享了他们面对挑战、危机和机遇时的决策过程。他们强调了领导力中最重要的一环：自我认知。了解自己的优点、缺点以及价值观是成为优秀领导者的重要前提。这些领袖们还强调了倾听和沟通的重要性，他们认为这是建立强大团队和实现共同目标的关键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探讨了领导者的道德和伦理责任。领袖们强调，在追求成功的过程中，始终坚持诚信、公正和尊重他人的价值观至关重要。他们还提到了对环境和社会的责任感，认为领导者不仅短期利益，还要为未来的世代负责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真北》还提供了许多实用的领导技巧和工具，帮助读者在各个领域中取得成功。这些技巧包括如何激励团队、有效沟通、解决问题和创新思考等。通过学习这些技巧，读者可以更好地发挥自己的潜力，成为一名卓越的领导者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真北：125位全球顶尖领袖的领导力告白》是一本激励人心的领导力指南，对于渴望成为优秀领导者的人来说具有极高的参考价值。这本书将帮助读者了解领导力的真正含义，并掌握成为一名成功领导者所需的技能和品质。无论是在职场还是生活中，这本书都将为读者带来深刻的启示和宝贵的经验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《真北》这本书汇集了全球125位顶尖领袖的领导力告白，这些领袖来自各行各业，包括商业、政治、科技、艺术等。他们的故事和见解不仅令人深受启发，更是对领导力的一次深刻探索。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其中，有一个章节是关于亚马逊创始人杰夫·贝索斯的访谈，他分享了关于领导力的独到见解。他强调，领导者的核心职责是“服务他人”，而不仅仅是追求公司利润。这一观念在商业世界中独树一帜，提醒我们客户、员工和合作伙伴的需求，以实现共同成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另一位令人印象深刻的领袖是特斯拉创始人埃隆·马斯克。他坚信创新是领导力的核心，并强调“第一性原理”在解决问题中的重要性。通过深入探究事物的本质，我们可以跳出固有思维模式，创造出前所未有的解决方案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来自非营利组织的领袖们也分享了他们的故事。他们强调领导力的社会价值和影响力，倡导通过合作和共创来实现可持续发展目标。这些故事让我们认识到，领导力不仅限于商业领域，也可以为推动社会进步和改变世界贡献力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《真北》这本书中，还有许多其他领袖的精彩言论和故事。这些摘录不仅展示了不同领域的领导风格和智慧，也为我们提供了宝贵的启示和指导。通过学习这些领袖的经验和见解，我们可以不断提升自己的领导能力，成为更好的领导者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https://d.book118.com/635230314244011043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9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9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9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9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9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9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9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0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0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0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0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0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0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0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0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0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0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1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1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1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1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内容摘要</vt:lpstr>
      <vt:lpstr>内容摘要</vt:lpstr>
      <vt:lpstr>PowerPoint Presentation</vt:lpstr>
      <vt:lpstr>精彩摘录</vt:lpstr>
      <vt:lpstr>精彩摘录</vt:lpstr>
      <vt:lpstr>精彩摘录</vt:lpstr>
      <vt:lpstr>精彩摘录</vt:lpstr>
      <vt:lpstr>精彩摘录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2024-09-05T17:49:59.138</cp:lastPrinted>
  <dcterms:created xsi:type="dcterms:W3CDTF">2024-09-05T09:49:59Z</dcterms:created>
  <dcterms:modified xsi:type="dcterms:W3CDTF">2024-09-05T09:50:06Z</dcterms:modified>
</cp:coreProperties>
</file>