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C9590-C0BB-45BF-9ED2-2C03E55E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EFEFC-DC5A-47E6-802D-FF4984339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270EB-DF12-42FF-A6A0-200E5247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19ADE-F8E4-4837-8AB6-F3E4F3D06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2B0DA-705B-477B-8B85-1FC94FCB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9C1242-2FCA-459B-A516-7CA9442E7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CD86E-A7BF-4337-918D-C821C5A68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46B64-2120-4674-950D-6AC64F164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5B7AB-6AD8-4DFA-AA04-6D183C607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42FEF-EF3B-4026-A828-8020C7FF5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714AB-36C5-4080-8830-754DD163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30322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肝癌中晚期护理措施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肝癌中晚期概述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8" r="320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53" r="3455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68" r="33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肝癌中晚期是指癌症已经发展到一定程度，超出早期阶段，并可能扩散到肝脏以外的其他部位。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肝癌中晚期通常伴随着病情恶化、肿瘤增大、转移风险增加，治疗难度相应提高。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肝癌中晚期的定义与特点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4" r="26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肝癌中晚期患者可能出现的症状包括肝区疼痛、食欲不振、体重下降、疲劳乏力、发热等。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体征可能包括肝肿大、黄疸、腹水、淋巴结肿大等。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肝癌中晚期患者的症状与体征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肝癌中晚期对患者的影响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生活质量下降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随着病情恶化，肝癌中晚期患者可能出现疼痛、呼吸困难等症状，导致生活质量严重下降。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面对疾病和治疗带来的痛苦和不确定性，肝癌中晚期患者容易出现焦虑、抑郁等心理问题。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家庭和社会负担加重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患者需要更多的医疗照顾和家庭支持，对家庭和社会造成一定的负担。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肝癌中晚期护理的重要性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关注患者的心理状态，提供心理支持和疏导，帮助患者树立积极的生活态度。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有效控制疼痛，减轻患者痛苦，提高患者的舒适度。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根据患者的营养状况和需求，制定合理的饮食计划，保证患者的营养摄入。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合理使用止痛药、镇静药等药物，减轻患者的痛苦和不适感。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采用按摩、热敷等物理治疗方法，缓解患者的疼痛和不适感。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创造良好的睡眠环境，帮助患者养成良好的睡眠习惯，改善睡眠质量。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减轻患者痛苦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根据患者的具体情况，制定个性化的康复训练计划，促进患者的身体功能恢复。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合理调整饮食结构，补充必要的营养素，提高患者的免疫力和抵抗力。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对患者家属进行必要的培训和指导，让家属了解护理知识和技巧，以便在家中进行有效的护理。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https://d.book118.com/635230322134011122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2024-09-25T21:44:57.066</cp:lastPrinted>
  <dcterms:created xsi:type="dcterms:W3CDTF">2024-09-25T13:44:57Z</dcterms:created>
  <dcterms:modified xsi:type="dcterms:W3CDTF">2024-09-25T13:44:59Z</dcterms:modified>
</cp:coreProperties>
</file>