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7F3DB-244A-4177-A5FF-3A74761C5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B3F0D-30F8-4BE7-9E3B-A19412AF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7BB36-05D0-40D5-9231-3FB59C744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F008C-DF5C-4FC2-99CA-B1E5E93A0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DD893C-072D-4268-AECA-D1528E818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90032-991D-4D41-A39B-05A271D3A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F1BC22-6825-4A97-A101-4D450C809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EBD1E-AC79-44BD-8227-31C96A197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0304E-E1FF-4416-A8EC-54E6FB20B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6FF2C-12ED-49B9-9DDD-412950AB1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9389E-3498-4589-8E2B-088BFD91A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31313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园接送安全培训\n## 1.幼儿园接送安全的重要性及现状\n### 1.1幼儿园接送安全对于幼儿成长的影响\n### 1.2当前幼儿园接送安全存在的问题\n### 1.3幼儿园接送安全事故案例分析\n## 2.幼儿园接送安全的基本要求与规定\n### 2.1幼儿园接送安全的基本要求\n### 2.2幼儿园接送安全的相关规定\n### 2.3幼儿园接送安全的法律责任\n## 3.幼儿园接送安全的预防措施与应对策略\n### 3.1加强幼儿园接送安全管理制度\n### 3.2提高幼儿园接送安全意识\n### 3.3幼儿园接送安全事故的应对策略\n## 4.幼儿园接送安全的培训与教育\n### 4.1幼儿园接送安全培训的内容与方法\n### 4.2幼儿园接送安全教育的实施与评估\n### 4.3提高幼儿园接送安全培训效果的建议\n## 5.幼儿园接送安全的家长合作与参与\n### 5.1家长在幼儿园接送安全中的责任与作用\n### 5.2家长如何参与幼儿园接送安全培训\n### 5.3家长与幼儿园共同维护接送安全的方法\n## 6.幼儿园接送安全的未来展望与建议\n### 6.1幼儿园接送安全的发展趋势\n### 6.2提高幼儿园接送安全水平的建议\n### 6.3幼儿园接送安全的长远规划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幼儿园接送安全培训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幼儿园接送安全的重要性及现状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影响幼儿的身心健康</a:t>
                </a:r>
                <a:endParaRPr/>
              </a:p>
            </p:txBody>
          </p:sp>
          <p:sp>
            <p:nvSpPr>
              <p:cNvPr id="22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安全接送能确保幼儿在途中的安全，减少意外事故的发生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安稳的环境有利于幼儿的心理健康，培养良好的情绪</a:t>
                </a:r>
                <a:endParaRPr/>
              </a:p>
            </p:txBody>
          </p:sp>
        </p:grpSp>
        <p:grpSp>
          <p:nvGrpSpPr>
            <p:cNvPr id="22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影响幼儿的社会适应能力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安全接送能培养幼儿遵守交通规则的习惯，提高社会适应能力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通过接送安全培训，让幼儿学会自我保护，增强自信心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影响幼儿的学习能力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安全接送能确保幼儿按时到达幼儿园，减少因迟到而影响学习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家长和幼儿园的共同努力，为幼儿创造一个良好的学习环境</a:t>
                </a:r>
                <a:endParaRPr/>
              </a:p>
            </p:txBody>
          </p:sp>
        </p:grpSp>
      </p:grpSp>
      <p:pic>
        <p:nvPicPr>
          <p:cNvPr id="22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幼儿园接送安全对于幼儿成长的影响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安全意识薄弱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家长和幼儿园对接送安全重视不够，容易忽视潜在的安全风险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缺乏专业的安全培训和教育，导致安全意识薄弱</a:t>
                </a:r>
                <a:endParaRPr/>
              </a:p>
            </p:txBody>
          </p:sp>
          <p:sp>
            <p:nvSpPr>
              <p:cNvPr id="24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安全制度不健全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幼儿园接送安全管理制度不完善，执行力不足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家长参与接送安全管理的积极性不高，缺乏有效的沟通与合作</a:t>
                </a:r>
                <a:endParaRPr/>
              </a:p>
            </p:txBody>
          </p:sp>
          <p:sp>
            <p:nvSpPr>
              <p:cNvPr id="24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安全事故频发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幼儿园接送安全事故时有发生，给幼儿和家庭带来严重后果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事故发生后，往往缺乏有效的应对和善后措施，导致事故频发</a:t>
                </a:r>
                <a:endParaRPr/>
              </a:p>
            </p:txBody>
          </p:sp>
          <p:sp>
            <p:nvSpPr>
              <p:cNvPr id="24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当前幼儿园接送安全存在的问题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**案例一：**幼儿园接送车被撞</a:t>
                </a:r>
                <a:endParaRPr/>
              </a:p>
            </p:txBody>
          </p:sp>
          <p:sp>
            <p:nvSpPr>
              <p:cNvPr id="25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原因：司机驾驶失误，未遵守交通规则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影响：幼儿受伤，家长愤怒，幼儿园声誉受损</a:t>
                </a:r>
                <a:endParaRPr/>
              </a:p>
            </p:txBody>
          </p:sp>
        </p:grpSp>
        <p:grpSp>
          <p:nvGrpSpPr>
            <p:cNvPr id="25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**案例二：**家长接送幼儿时遗忘孩子</a:t>
                </a:r>
                <a:endParaRPr/>
              </a:p>
            </p:txBody>
          </p:sp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原因：家长疏忽，未仔细核对幼儿名单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影响：幼儿长时间滞留幼儿园，心理受惊，家长自责</a:t>
                </a:r>
                <a:endParaRPr/>
              </a:p>
            </p:txBody>
          </p:sp>
        </p:grpSp>
        <p:grpSp>
          <p:nvGrpSpPr>
            <p:cNvPr id="25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**案例三：**幼儿园接送人员与家长发生纠纷</a:t>
                </a:r>
                <a:endParaRPr/>
              </a:p>
            </p:txBody>
          </p:sp>
          <p:sp>
            <p:nvSpPr>
              <p:cNvPr id="26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原因：沟通不畅，双方误解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影响：幼儿受到惊吓，家长与幼儿园关系紧张</a:t>
                </a:r>
                <a:endParaRPr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幼儿园接送安全事故案例分析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幼儿园接送安全的基本要求与规定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幼儿园接送安全的基本要求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配备专业接送人员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幼儿园应配备专业的接送人员，负责幼儿的接送工作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接送人员应具备一定的交通安全知识和应变能力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落实接送安全制度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幼儿园应制定完善的接送安全制度，并确保严格执行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家长应遵守幼儿园接送安全规定，配合幼儿园完成接送工作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确保接送车辆安全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幼儿园应确保接送车辆的安全性能，定期进行检查和维护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司机应遵守交通规则，确保行车安全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遵守交通法规</a:t>
                </a:r>
                <a:endParaRPr/>
              </a:p>
            </p:txBody>
          </p:sp>
          <p:sp>
            <p:nvSpPr>
              <p:cNvPr id="2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幼儿园接送人员应遵守交通法规，确保行车安全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家长在接送过程中也应遵守交通法规，保障幼儿安全</a:t>
                </a:r>
                <a:endParaRPr/>
              </a:p>
            </p:txBody>
          </p:sp>
        </p:grpSp>
        <p:grpSp>
          <p:nvGrpSpPr>
            <p:cNvPr id="29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合理安排接送时间</a:t>
                </a:r>
                <a:endParaRPr/>
              </a:p>
            </p:txBody>
          </p:sp>
          <p:sp>
            <p:nvSpPr>
              <p:cNvPr id="2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幼儿园应合理安排接送时间，避免高峰期拥堵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家长应按时接送幼儿，避免迟到和影响幼儿的学习生活</a:t>
                </a:r>
                <a:endParaRPr/>
              </a:p>
            </p:txBody>
          </p:sp>
        </p:grpSp>
        <p:grpSp>
          <p:nvGrpSpPr>
            <p:cNvPr id="29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加强接送安全教育</a:t>
                </a:r>
                <a:endParaRPr/>
              </a:p>
            </p:txBody>
          </p:sp>
          <p:sp>
            <p:nvSpPr>
              <p:cNvPr id="29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幼儿园应加强接送安全教育，提高家长和幼儿的安全意识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家长应配合幼儿园进行接送安全教育，共同提高安全意识</a:t>
                </a:r>
                <a:endParaRPr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幼儿园接送安全的相关规定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幼儿园的法律责任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幼儿园应对接送安全承担责任，确保幼儿在接送过程中的安全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若发生安全事故，幼儿园应承担相应的法律责任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家长的法律责任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家长应对接送幼儿承担责任，配合幼儿园完成接送工作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若发生安全事故，家长应承担相应的法律责任</a:t>
                </a:r>
                <a:endParaRPr/>
              </a:p>
            </p:txBody>
          </p:sp>
          <p:pic>
            <p:nvPicPr>
              <p:cNvPr id="3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接送人员的法律责任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接送人员应对接送安全承担责任，确保幼儿在接送过程中的安全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若发生安全事故，接送人员应承担相应的法律责任</a:t>
                </a:r>
                <a:endParaRPr/>
              </a:p>
            </p:txBody>
          </p:sp>
          <p:pic>
            <p:nvPicPr>
              <p:cNvPr id="3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幼儿园接送安全的法律责任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幼儿园接送安全的预防措施与应对策略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完善接送安全制度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幼儿园应完善接送安全制度，明确各方责任和义务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家长应遵守幼儿园接送安全制度，配合幼儿园完成接送工作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加强接送人员培训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幼儿园应加强接送人员的培训，提高其安全意识和应对突发事件的能力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家长可参与接送人员培训，共同提高接送安全水平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定期检查接送安全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幼儿园应定期检查接送安全，确保接送人员和车辆的安全性能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家长可参与检查工作，共同维护接送安全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加强幼儿园接送安全管理制度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幼儿园应加强安全教育宣传，提高家长和幼儿的安全意识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家长应关注幼儿园安全教育，配合幼儿园完成教育工作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加强安全教育宣传</a:t>
                </a:r>
                <a:endParaRPr/>
              </a:p>
            </p:txBody>
          </p:sp>
        </p:grpSp>
        <p:grpSp>
          <p:nvGrpSpPr>
            <p:cNvPr id="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幼儿园应开展安全演练活动，提高家长和幼儿的应对突发事件的能力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家长可参与安全演练，共同提高接送安全水平</a:t>
                </a:r>
                <a:endParaRPr/>
              </a:p>
            </p:txBody>
          </p:sp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开展安全演练活动</a:t>
                </a:r>
                <a:endParaRPr/>
              </a:p>
            </p:txBody>
          </p:sp>
        </p:grpSp>
        <p:grpSp>
          <p:nvGrpSpPr>
            <p:cNvPr id="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幼儿园应与家长建立安全信息共享机制，及时通报接送安全情况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家长应关注幼儿园安全信息，配合幼儿园维护接送安全</a:t>
                </a:r>
                <a:endParaRPr/>
              </a:p>
            </p:txBody>
          </p:sp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建立安全信息共享机制</a:t>
                </a:r>
                <a:endParaRPr/>
              </a:p>
            </p:txBody>
          </p:sp>
        </p:grpSp>
      </p:grpSp>
      <p:pic>
        <p:nvPicPr>
          <p:cNvPr id="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提高幼儿园接送安全意识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事故发生后立即处理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幼儿园应在事故发生后立即采取措施，保护幼儿安全，安抚家长情绪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家长应配合幼儿园处理事故，共同应对突发事件</a:t>
                </a:r>
                <a:endParaRPr/>
              </a:p>
            </p:txBody>
          </p:sp>
          <p:sp>
            <p:nvSpPr>
              <p:cNvPr id="4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调查事故原因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幼儿园应调查事故原因，总结经验教训，防止类似事件再次发生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家长可参与事故调查，共同提高接送安全水平</a:t>
                </a:r>
                <a:endParaRPr/>
              </a:p>
            </p:txBody>
          </p:sp>
          <p:sp>
            <p:nvSpPr>
              <p:cNvPr id="5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妥善处理善后工作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幼儿园应妥善处理善后工作，安抚家长情绪，维护幼儿园声誉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家长应配合幼儿园处理善后工作，共同维护接送安全</a:t>
                </a:r>
                <a:endParaRPr/>
              </a:p>
            </p:txBody>
          </p:sp>
          <p:sp>
            <p:nvSpPr>
              <p:cNvPr id="5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幼儿园接送安全事故的应对策略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https://d.book118.com/635231313133011112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幼儿园接送安全培训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2024-09-18T19:59:25.293</cp:lastPrinted>
  <dcterms:created xsi:type="dcterms:W3CDTF">2024-09-18T11:59:25Z</dcterms:created>
  <dcterms:modified xsi:type="dcterms:W3CDTF">2024-09-18T11:59:27Z</dcterms:modified>
</cp:coreProperties>
</file>