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WQNOV+MS-UIGothic"/>
      <p:regular r:id="rId18"/>
    </p:embeddedFont>
    <p:embeddedFont>
      <p:font typeface="QVCLHS+HWANSW+ArialMT"/>
      <p:regular r:id="rId19"/>
    </p:embeddedFont>
    <p:embeddedFont>
      <p:font typeface="RTQPNU+BBOCVE+MicrosoftYaHei-Bold"/>
      <p:regular r:id="rId20"/>
    </p:embeddedFont>
    <p:embeddedFont>
      <p:font typeface="TFJTWE+VHKADD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BD2EF-6D85-46FC-8FB6-CD353BCF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AB482-8555-4C53-9E7D-A1D8E63D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5E611-2527-4A1C-96C1-040CC1A80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722E3-B5A9-44A2-AC7B-1DE1F5088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A2CAF-239C-4C04-9EB9-68C47B38B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12FD3-2A98-471E-9650-0AEFAFD1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B8231-3DA2-43EC-99B7-F2F985473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0412E-38F8-4C78-A701-8F185A366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6A203-6F10-4E58-94AE-DC29E7EF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E1E11-F31B-478C-B552-76F003A0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2B793-75AF-479E-B64F-EC74276EF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342210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68295" y="2301759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BWQNOV+MS-UIGothic"/>
                <a:cs typeface="BWQNOV+MS-UIGothic"/>
              </a:rPr>
              <a:t>第十九章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FFFDFD"/>
                </a:solidFill>
                <a:latin typeface="BWQNOV+MS-UIGothic"/>
                <a:cs typeface="BWQNOV+MS-UIGothic"/>
              </a:rPr>
              <a:t>工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4950">
                <a:solidFill>
                  <a:srgbClr val="FFFDFD"/>
                </a:solidFill>
                <a:latin typeface="BWQNOV+MS-UIGothic"/>
                <a:cs typeface="BWQNOV+MS-UIGothic"/>
              </a:rPr>
              <a:t>量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BWQNOV+MS-UIGothic"/>
                <a:cs typeface="BWQNO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804780" cy="1498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VCLHS+HWANSW+ArialMT"/>
                <a:cs typeface="QVCLHS+HWANS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量的基本概念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VCLHS+HWANSW+ArialMT"/>
                <a:cs typeface="QVCLHS+HWANS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量的基本方法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BWQNOV+MS-UIGothic"/>
                <a:cs typeface="BWQNOV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4666194"/>
            <a:ext cx="5754574" cy="8809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QVCLHS+HWANSW+ArialMT"/>
                <a:cs typeface="QVCLHS+HWANS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量的注意事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700">
                <a:solidFill>
                  <a:srgbClr val="FFFFFF"/>
                </a:solidFill>
                <a:latin typeface="BWQNOV+MS-UIGothic"/>
                <a:cs typeface="BWQNOV+MS-UIGothic"/>
              </a:rPr>
              <a:t>与安全措施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量的基本概念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BWQNOV+MS-UIGothic"/>
                <a:cs typeface="BWQNOV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WQNOV+MS-UIGothic"/>
                <a:cs typeface="BWQNOV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直流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量和交流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量两大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，根据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象和目的的不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为电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阻、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容、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感等不同种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量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差与准确度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2000" spc="25">
                <a:solidFill>
                  <a:srgbClr val="FFFDFD"/>
                </a:solidFill>
                <a:latin typeface="BWQNOV+MS-UIGothic"/>
                <a:cs typeface="BWQNOV+MS-UIGothic"/>
              </a:rPr>
              <a:t>差来源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WQNOV+MS-UIGothic"/>
                <a:cs typeface="BWQNOV+MS-UIGothic"/>
              </a:rPr>
              <a:t>准确度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准确度是用来衡量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果可靠性和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准确性的一个指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，通常用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来表示。准确度越高，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果越可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差主要来源于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器和工具的精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境因素、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量方法等因素。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2000" spc="25">
                <a:solidFill>
                  <a:srgbClr val="FFFDFD"/>
                </a:solidFill>
                <a:latin typeface="BWQNOV+MS-UIGothic"/>
                <a:cs typeface="BWQNOV+MS-UIGothic"/>
              </a:rPr>
              <a:t>差表示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差可以用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绝对误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差和相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差来表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示，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绝对误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差表示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与真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实值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的差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，相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表示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绝对误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差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与真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实值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的比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BWQNOV+MS-UIGothic"/>
                <a:cs typeface="BWQNO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量的意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WQNOV+MS-UIGothic"/>
                <a:cs typeface="BWQNOV+MS-UIGothic"/>
              </a:rPr>
              <a:t>意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WQNOV+MS-UIGothic"/>
                <a:cs typeface="BWQNOV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量的基本方法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直接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609FFF"/>
                </a:solidFill>
                <a:latin typeface="BWQNOV+MS-UIGothic"/>
                <a:cs typeface="BWQNO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较测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90086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量法是通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测对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象与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准量具或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准信号之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的差异来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得被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的数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WQNOV+MS-UIGothic"/>
                <a:cs typeface="BWQNO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量法的精度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高，但需要使用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准量具或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准信号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行比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，操作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种方法适用于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量精度要求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合，如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度、角度、表面粗糙度等参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BWQNOV+MS-UIGothic"/>
                <a:cs typeface="BWQNOV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BWQNOV+MS-UIGothic"/>
                <a:cs typeface="BWQNO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合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量法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609FFF"/>
                </a:solidFill>
                <a:latin typeface="BWQNOV+MS-UIGothic"/>
                <a:cs typeface="BWQNO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3125628"/>
            <a:ext cx="630936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量的常用工具与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3600">
                <a:solidFill>
                  <a:srgbClr val="FFFFFF"/>
                </a:solidFill>
                <a:latin typeface="BWQNOV+MS-UIGothic"/>
                <a:cs typeface="BWQNOV+MS-UIGothic"/>
              </a:rPr>
              <a:t>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流表与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电压</a:t>
            </a:r>
            <a:r>
              <a:rPr sz="3000">
                <a:solidFill>
                  <a:srgbClr val="609FFF"/>
                </a:solidFill>
                <a:latin typeface="BWQNOV+MS-UIGothic"/>
                <a:cs typeface="BWQNOV+MS-UIGothic"/>
              </a:rPr>
              <a:t>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FFFFFF"/>
                </a:solidFill>
                <a:latin typeface="BWQNOV+MS-UIGothic"/>
                <a:cs typeface="BWQNOV+MS-UIGothic"/>
              </a:rPr>
              <a:t>流表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WQNOV+MS-UIGothic"/>
                <a:cs typeface="BWQNOV+MS-UIGothic"/>
              </a:rPr>
              <a:t>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BWQNOV+MS-UIGothic"/>
                <a:cs typeface="BWQNOV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BWQNOV+MS-UIGothic"/>
                <a:cs typeface="BWQNOV+MS-UIGothic"/>
              </a:rPr>
              <a:t>路中的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BWQNOV+MS-UIGothic"/>
                <a:cs typeface="BWQNOV+MS-UIGothic"/>
              </a:rPr>
              <a:t>流大小，有直流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BWQNOV+MS-UIGothic"/>
                <a:cs typeface="BWQNOV+MS-UIGothic"/>
              </a:rPr>
              <a:t>流表和交流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BWQNOV+MS-UIGothic"/>
                <a:cs typeface="BWQNOV+MS-UIGothic"/>
              </a:rPr>
              <a:t>流表之分。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电压</a:t>
            </a:r>
            <a:r>
              <a:rPr sz="2000">
                <a:solidFill>
                  <a:srgbClr val="609FFF"/>
                </a:solidFill>
                <a:latin typeface="BWQNOV+MS-UIGothic"/>
                <a:cs typeface="BWQNOV+MS-UIGothic"/>
              </a:rPr>
              <a:t>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BWQNOV+MS-UIGothic"/>
                <a:cs typeface="BWQNOV+MS-UIGothic"/>
              </a:rPr>
              <a:t>用于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46AF"/>
                </a:solidFill>
                <a:latin typeface="BWQNOV+MS-UIGothic"/>
                <a:cs typeface="BWQNOV+MS-UIGothic"/>
              </a:rPr>
              <a:t>量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46AF"/>
                </a:solidFill>
                <a:latin typeface="BWQNOV+MS-UIGothic"/>
                <a:cs typeface="BWQNOV+MS-UIGothic"/>
              </a:rPr>
              <a:t>路中的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0046AF"/>
                </a:solidFill>
                <a:latin typeface="BWQNOV+MS-UIGothic"/>
                <a:cs typeface="BWQNOV+MS-UIGothic"/>
              </a:rPr>
              <a:t>大小，有直流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0046AF"/>
                </a:solidFill>
                <a:latin typeface="BWQNOV+MS-UIGothic"/>
                <a:cs typeface="BWQNOV+MS-UIGothic"/>
              </a:rPr>
              <a:t>表和交流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0046AF"/>
                </a:solidFill>
                <a:latin typeface="BWQNOV+MS-UIGothic"/>
                <a:cs typeface="BWQNOV+MS-UIGothic"/>
              </a:rPr>
              <a:t>表之分。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https://d.book118.com/635234221044011114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BWQNOV+MS-UIGothic</vt:lpstr>
      <vt:lpstr>SimSun</vt:lpstr>
      <vt:lpstr>QVCLHS+HWANSW+ArialMT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2024-09-21T06:23:45.853</cp:lastPrinted>
  <dcterms:created xsi:type="dcterms:W3CDTF">2024-09-20T22:23:45Z</dcterms:created>
  <dcterms:modified xsi:type="dcterms:W3CDTF">2024-09-20T22:23:47Z</dcterms:modified>
</cp:coreProperties>
</file>