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26DCD-BFE0-45AD-91D8-5FFC27674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46D7A-4B7C-4B06-B564-056F189C8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0106B-384D-477B-9989-99A455FC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6E36D-6456-4937-8DD8-D1211A34E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EC81BB-1991-4505-B583-B2B91D4F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2D8FB-C777-43E2-BD4E-EB22CAAE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25F62-FD5D-4328-8D04-7CCE5CD5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3D629-ED64-4CF4-8A08-557F4B77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D2A66-C9EE-417C-BB51-1812CC43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4B3C3-E485-4768-A547-2D7440071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7A745-851D-4551-A932-1030899CB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34300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体育产业的品牌权益保护与商业利益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体育产业品牌权益概述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体育产业品牌权益现状与挑战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法律手段在品牌权益保护中应用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商业利益与品牌权益关系探讨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行业自律与监管机制建设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体育产业品牌权益概述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品牌权益是指品牌所拥有的一种无形的、可感知的资产，包括品牌知名度、品牌忠诚度、品牌联想等。在体育产业中，品牌权益是体育组织、赛事、运动员等的重要资产。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品牌权益定义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品牌权益对于体育产业具有重要意义，它不仅是体育组织、赛事、运动员等的核心竞争力，也是其获得商业利益的基础。品牌权益的提升可以带来更高的知名度、更广泛的影响力以及更多的商业合作机会。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品牌权益重要性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品牌权益定义及重要性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高度个性化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体育产业品牌具有高度的个性化特点，每个运动员、每支运动队以及每项赛事都有其独特的品牌形象和特点。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体育产业品牌与消费者之间建立了深厚的情感连接，消费者对喜爱的运动员、运动队或赛事产生了强烈的归属感和忠诚度。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广泛的社会影响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体育产业品牌具有广泛的社会影响力，能够激发公众的参与热情，推动社会文化的进步和发展。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体育产业品牌特点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品牌权益保护意义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品牌权益保护有助于促进体育产业的可持续发展。在良好的品牌环境下，体育产业可以吸引更多的投资和资源，推动产业的创新和发展。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品牌权益保护有助于维护体育产业的品牌形象，防止品牌形象受到损害或侵犯，确保品牌的健康、稳定发展。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维护品牌形象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品牌权益保护是保障体育产业商业利益的重要手段。通过打击侵权行为，维护市场秩序，确保体育产业的合法权益不受侵害。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保障商业利益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体育产业品牌权益现状与挑战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范围内，体育产业品牌权益保护已受到广泛关注。各大体育组织和品牌所有者通过商标注册、版权保护、反不正当竞争等手段，积极维护自身品牌权益。同时，国际体育仲裁法庭等机构也为品牌权益纠纷提供了有效的解决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体育产业快速发展，品牌权益保护意识逐渐增强。政府相关部门出台了一系列政策法规，加大对体育产业品牌权益的保护力度。然而，与发达国家相比，我国在品牌权益保护方面仍存在诸多不足，如法律法规体系不完善、执法力度不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国内外体育产业品牌权益现状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当前，我国体育产业品牌权益保护的法律法规尚不完善，导致品牌所有者在维权过程中面临诸多困难。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法律法规不健全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尽管政府相关部门加大了对体育产业品牌权益的保护力度，但在实际执法过程中仍存在诸多问题，如执法不严、惩处不力等。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部分体育企业和个人对品牌权益保护的重要性认识不足，缺乏品牌意识和维权意识，给品牌权益保护工作带来一定难度。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品牌意识不强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际知名运动品牌与国内一家体育用品公司发生商标侵权纠纷。该国际品牌指控国内公司未经许可擅自使用其注册商标，并在市场上销售侵权产品。经过法院审理，最终判定国内公司侵犯了国际品牌的商标权，需承担赔偿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著名足球俱乐部与一家网络直播平台因赛事转播权问题产生纠纷。足球俱乐部认为网络直播平台未经授权擅自转播其比赛，侵犯了其版权和转播权。经过仲裁机构调解，双方达成和解协议，网络直播平台需支付一定费用并获得正式授权后方可转播相关赛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案例分析：典型品牌权益纠纷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法律手段在品牌权益保护中应用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商标注册是品牌权益保护的第一步，通过注册获得商标专用权，可以有效防止他人恶意抢注和侵权行为。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选择具有显著性和独特性的商标，并进行专业的设计，有助于提升品牌形象和辨识度，同时降低被侵权的风险。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商标的选择与设计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对于有意向拓展国际市场的体育品牌，及时进行国际商标注册是非常重要的，可以确保品牌在全球范围内的合法权益。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商标的国际注册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商标注册与保护策略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专利侵权的应对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一旦发现他人侵犯自己的专利权，体育品牌可以采取法律手段进行维权，包括发送警告函、提起诉讼等。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专利权申请流程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体育品牌的核心技术和创新成果可以通过申请专利来获得保护，申请流程包括提交申请、实质审查、授权等步骤。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专利权的保护范围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专利权可以保护发明、实用新型和外观设计等创新成果，确保体育品牌在技术和设计方面的竞争优势。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专利权申请及维权途径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https://d.book118.com/635234300141011104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2024-09-14T05:16:04.091</cp:lastPrinted>
  <dcterms:created xsi:type="dcterms:W3CDTF">2024-09-13T21:16:04Z</dcterms:created>
  <dcterms:modified xsi:type="dcterms:W3CDTF">2024-09-13T21:16:06Z</dcterms:modified>
</cp:coreProperties>
</file>