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3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9589-816A-485A-B1E5-B7360BD10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F3300-1573-4016-B8FC-96BB303F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59AFF-369F-414A-97C1-A5A73F1E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10AF2-4E02-4B19-B68B-349B590A8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DBC9A-3CD8-40F7-BFB1-4712CA2A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ED1E7-587B-4C1C-8F60-37EE08C7E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D4A25-D655-47F7-8D12-19165002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35BF6-3BE0-42FE-9BE5-7952F8EF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776A5-C525-40BC-B918-16EA5FB6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1BA0A-3184-4281-BFB2-C36CAB4B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83BE9-3EA0-4515-803E-BD870159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381" r:id="rId2"/>
    <p:sldLayoutId id="2147508382" r:id="rId3"/>
    <p:sldLayoutId id="2147508383" r:id="rId4"/>
    <p:sldLayoutId id="2147508384" r:id="rId5"/>
    <p:sldLayoutId id="2147508385" r:id="rId6"/>
    <p:sldLayoutId id="2147508386" r:id="rId7"/>
    <p:sldLayoutId id="2147508387" r:id="rId8"/>
    <p:sldLayoutId id="2147508388" r:id="rId9"/>
    <p:sldLayoutId id="2147508389" r:id="rId10"/>
    <p:sldLayoutId id="21475083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40111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安全教育课件远离危险地带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安全教育的重要性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危险地带的识别与避免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安全防护措施与技能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安全教育实践与案例分析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安全教育的重要性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安全教育对个人和社会的意义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提高个人安全意识和技能，减少意外事故的发生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培养个人责任感和自我保护能力，减少社会安全风险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促进社会和谐稳定，提高社会整体安全水平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推动国家安全教育普及，提升国家安全意识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安全教育在各个领域的重要性</a:t>
            </a:r>
            <a:endParaRPr lang="zh-CN" altLang="en-US"/>
          </a:p>
        </p:txBody>
      </p:sp>
      <p:sp>
        <p:nvSpPr>
          <p:cNvPr id="10493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家庭安全教育：培养孩子的安全意识和自我保护能力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学校安全教育：增强学生的安全意识和防范能力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社会安全教育：提高公众的安全意识和应对突发事件的能力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职场安全教育：保障员工的人身安全和财产安全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安全教育对未来发展的影响</a:t>
            </a:r>
            <a:endParaRPr lang="zh-CN" altLang="en-US"/>
          </a:p>
        </p:txBody>
      </p:sp>
      <p:sp>
        <p:nvSpPr>
          <p:cNvPr id="104941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r>
              <a:rPr lang="zh-CN" altLang="en-US"/>
              <a:t>提高安全意识，预防意外事故  安全教育是预防意外事故的重要手段，通过教育可以增强人们的安全意识，减少事故的发生。在未来的发展中，安全教育将更加重要，因为随着社会的进步和科技的发展，各种安全隐患也会不断增加。</a:t>
            </a:r>
            <a:endParaRPr lang="zh-CN" altLang="en-US"/>
          </a:p>
          <a:p>
            <a:pPr lvl="1"/>
            <a:r>
              <a:rPr lang="zh-CN" altLang="en-US"/>
              <a:t>安全教育是预防意外事故的重要手段，通过教育可以增强人们的安全意识，减少事故的发生。在未来的发展中，安全教育将更加重要，因为随着社会的进步和科技的发展，各种安全隐患也会不断增加。</a:t>
            </a:r>
            <a:endParaRPr lang="zh-CN" altLang="en-US"/>
          </a:p>
          <a:p>
            <a:r>
              <a:rPr lang="zh-CN" altLang="en-US"/>
              <a:t>培养安全技能，应对突发事件  安全教育不仅包括安全意识的提高，还包括安全技能的培养。通过教育可以掌握一些基本的自救和互救技能，在遇到突发事件时能够正确应对，减少损失。</a:t>
            </a:r>
            <a:endParaRPr lang="zh-CN" altLang="en-US"/>
          </a:p>
          <a:p>
            <a:pPr lvl="1"/>
            <a:r>
              <a:rPr lang="zh-CN" altLang="en-US"/>
              <a:t>安全教育不仅包括安全意识的提高，还包括安全技能的培养。通过教育可以掌握一些基本的自救和互救技能，在遇到突发事件时能够正确应对，减少损失。</a:t>
            </a:r>
            <a:endParaRPr lang="zh-CN" altLang="en-US"/>
          </a:p>
          <a:p>
            <a:r>
              <a:rPr lang="zh-CN" altLang="en-US"/>
              <a:t>促进社会和谐稳定  安全是社会和谐稳定的重要保障。通过安全教育可以增强人们的自我保护意识，减少社会矛盾和冲突，促进社会和谐稳定。</a:t>
            </a:r>
            <a:endParaRPr lang="zh-CN" altLang="en-US"/>
          </a:p>
          <a:p>
            <a:pPr lvl="1"/>
            <a:r>
              <a:rPr lang="zh-CN" altLang="en-US"/>
              <a:t>安全是社会和谐稳定的重要保障。通过安全教育可以增强人们的自我保护意识，减少社会矛盾和冲突，促进社会和谐稳定。</a:t>
            </a:r>
            <a:endParaRPr lang="zh-CN" altLang="en-US"/>
          </a:p>
          <a:p>
            <a:r>
              <a:rPr lang="zh-CN" altLang="en-US"/>
              <a:t>推动经济发展  安全是经济发展的重要保障。通过安全教育可以增强人们的安全意识，减少生产事故和交通事故的发生，提高生产效率和经济效益。同时，安全教育也可以促进企业的可持续发展，提高企业的形象和竞争力。</a:t>
            </a:r>
            <a:endParaRPr lang="zh-CN" altLang="en-US"/>
          </a:p>
          <a:p>
            <a:pPr lvl="1"/>
            <a:r>
              <a:rPr lang="zh-CN" altLang="en-US"/>
              <a:t>安全是经济发展的重要保障。通过安全教育可以增强人们的安全意识，减少生产事故和交通事故的发生，提高生产效率和经济效益。同时，安全教育也可以促进企业的可持续发展，提高企业的形象和竞争力。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危险地带的识别与避免</a:t>
            </a:r>
            <a:endParaRPr lang="zh-CN" altLang="en-US"/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常见的危险地带类型</a:t>
            </a:r>
            <a:endParaRPr lang="zh-CN" altLang="en-US"/>
          </a:p>
        </p:txBody>
      </p:sp>
      <p:sp>
        <p:nvSpPr>
          <p:cNvPr id="104956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交通危险地带：如马路、十字路口等，需要遵守交通规则，注意来往车辆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自然危险地带：如山林、湖泊、河流等，需要了解自然环境，避免发生意外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建筑危险地带：如高楼大厦、桥梁等，需要遵守建筑规定，避免发生意外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电器危险地带：如电线、插座等，需要了解电器安全知识，避免触电事故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食品危险地带：如过期食品、不洁食品等，需要了解食品安全知识，避免食物中毒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如何识别危险地带</a:t>
            </a:r>
            <a:endParaRPr lang="zh-CN" altLang="en-US"/>
          </a:p>
        </p:txBody>
      </p:sp>
      <p:sp>
        <p:nvSpPr>
          <p:cNvPr id="104962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观察环境：注意周围是否有危险物品、设施或场所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听取他人意见：向当地居民、工作人员或其他有经验的人咨询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使用地图或应用程序：查找危险区域并标记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注意警示标志：注意观察周围是否有警示标志，如“禁止进入”、“危险区域”等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避免危险地带的策略和方法</a:t>
            </a:r>
            <a:endParaRPr lang="zh-CN" altLang="en-US"/>
          </a:p>
        </p:txBody>
      </p:sp>
      <p:sp>
        <p:nvSpPr>
          <p:cNvPr id="10496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了解危险地带的特点和识别方法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学习在遇到危险情况时的应对措施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提高安全意识和自我保护能力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掌握避免危险地带的技巧和注意事项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安全防护措施与技能</a:t>
            </a:r>
            <a:endParaRPr lang="zh-CN" altLang="en-US"/>
          </a:p>
        </p:txBody>
      </p:sp>
      <p:sp>
        <p:nvSpPr>
          <p:cNvPr id="10497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https://d.book118.com/635240111024011034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安全教育课件远离危险地带</vt:lpstr>
      <vt:lpstr>目录</vt:lpstr>
      <vt:lpstr>单击此处添加章节标题</vt:lpstr>
      <vt:lpstr>安全教育的重要性</vt:lpstr>
      <vt:lpstr>PowerPoint Presentation</vt:lpstr>
      <vt:lpstr>安全教育对个人和社会的意义</vt:lpstr>
      <vt:lpstr>安全教育在各个领域的重要性</vt:lpstr>
      <vt:lpstr>安全教育对未来发展的影响</vt:lpstr>
      <vt:lpstr>危险地带的识别与避免</vt:lpstr>
      <vt:lpstr>PowerPoint Presentation</vt:lpstr>
      <vt:lpstr>常见的危险地带类型</vt:lpstr>
      <vt:lpstr>如何识别危险地带</vt:lpstr>
      <vt:lpstr>避免危险地带的策略和方法</vt:lpstr>
      <vt:lpstr>安全防护措施与技能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2024-08-29T12:22:23.622</cp:lastPrinted>
  <dcterms:created xsi:type="dcterms:W3CDTF">2024-08-29T04:22:23Z</dcterms:created>
  <dcterms:modified xsi:type="dcterms:W3CDTF">2024-08-29T04:22:25Z</dcterms:modified>
</cp:coreProperties>
</file>