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91CB2-23DF-49B4-B5A3-34205B290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1801C-066A-42E0-8FCB-4DC10974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B3358-1D0F-4D8C-8D76-8180BDD3D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4A7D5-D8A6-469B-9D2C-A25AB020A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7767F3-B39B-4B5B-991C-EC641694D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F0B2D4-691B-4245-BA74-CD701B62E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8DA00-1B4F-48DF-B5FD-51C826AF1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F8839-E232-4814-A0B0-78BFA3A4A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AABEA-F6FF-40BF-A689-330FA5B4D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A2FE1-0997-4658-832C-3202BDC4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81504-E1AD-496F-BDE7-B8A06A8AD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40112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中级财务会计所有者权益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投入资本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留存收益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资本公积转增资本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所有者权益的变动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99" b="99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所有者权益是指企业资产扣除负债后，由所有者享有的剩余权益，是企业净资产的所有权。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所有者权益是企业资产的主要来源，反映了企业的财务状况和经营成果，是投资者评估企业价值和进行投资决策的重要依据。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会计处理原则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历史成本原则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所有者权益的初始计量通常以实际交易成本为准，后续计量则根据实际情况采用成本法或公允价值法。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谨慎性原则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在会计处理中，应充分考虑各种风险和不确定性，对可能发生的损失和费用进行合理估计，不高估资产和收益，不低估负债和费用。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一致性原则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在进行所有者权益的会计处理时，应遵循一致的会计政策和程序，确保信息可比性和可理解性。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充分披露原则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企业应全面、真实、及时地披露所有者权益的相关信息，帮助投资者了解企业财务状况和经营成果。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所有者权益的来源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初始投入资本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所有者初始投入企业的资本，包括实收资本、资本公积等。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直接投资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投资者对企业进行直接投资，增加所有者权益。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留存收益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企业经营活动产生的税后利润，未分配给所有者的部分留存在企业，形成留存收益。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其他权益工具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如优先股、永续债等其他权益工具，也可以增加所有者权益。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投入资本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https://d.book118.com/635240112023011043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2024-09-04T17:37:04.872</cp:lastPrinted>
  <dcterms:created xsi:type="dcterms:W3CDTF">2024-09-04T09:37:04Z</dcterms:created>
  <dcterms:modified xsi:type="dcterms:W3CDTF">2024-09-04T09:37:06Z</dcterms:modified>
</cp:coreProperties>
</file>