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AB931-B99A-4F1F-8FDF-236152ED4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25AB3-6DB8-41A1-BE86-217E18B5A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5B593-3F79-46DA-8E07-547F479E5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064A5D-82EC-4165-89F3-ED05F90DB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05291F-2D88-4A5C-99DE-D165FC4F4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85765B-8C66-40DD-A67F-E7198C576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8562AE-7EBC-4674-9BB2-63D36AAC3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EAB701-3AFE-4B85-AF5C-08011C6C8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506017-AD6B-4317-8234-24857609D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41A2E-5AED-4E47-B86F-FF8FF9C89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1F026-D2C5-4DC4-AEC8-DBEC286A9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24012202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中级财务会计收入费用和利润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特殊交易和事项对损益的影响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所得税费用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所有者权益变动表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收入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企业应当在履行了合同中的履约义务，即在客户取得相关商品或服务的控制权时确认收入。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收入的确认原则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208" r="72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收入的确认需要满足可计量性、相关性和可靠性的条件，同时应考虑交易的完成情况。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收入的确认条件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收入的确认时间应当在提供商品或服务时，而不是在所有权转移时。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收入的确认时间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收入的确认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917" r="9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收入的计量应当考虑合同条款和条件的变更，如折扣、退款等，以反映实际情况。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收入的计量应当采用公允价值，即市场价值，除非市场价值不可靠。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收入的计量应当采用适当的方法，如成本加成法、市场法等，以反映合同条款和条件。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收入的计量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收入的列报应当按照业务类型、客户类别等分类进行列报，以便于理解和分析。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列报格式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列报内容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列报说明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收入的列报应当包括收入金额、收入期间、收入类型等信息，以便于了解收入情况。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收入的列报应当附有必要的说明，如收入变动的解释、收入预测等，以便于理解收入趋势。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收入的列报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费用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https://d.book118.com/635240122023011043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4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2024-09-04T17:37:05.757</cp:lastPrinted>
  <dcterms:created xsi:type="dcterms:W3CDTF">2024-09-04T09:37:05Z</dcterms:created>
  <dcterms:modified xsi:type="dcterms:W3CDTF">2024-09-04T09:37:07Z</dcterms:modified>
</cp:coreProperties>
</file>