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419C6-C900-4294-993C-7946B1EE5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881DA-E2BE-467E-B8FD-5B3CB29A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FE517-7D35-4160-9C0A-B849A718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92200-47B7-4EFA-8FB8-2BDC6852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766A8-F4A3-4731-82B1-012A83E9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6AFAF-75FB-45D1-8546-A4B9C9BFE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DBC76-A151-40F2-B2DE-DF844A04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50106-BE36-49DB-9515-8CD469F3A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EE5EB-9DFA-4BB6-8297-FFC86974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18D64-215E-491D-9322-5503CE50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3C08D-0BDB-423A-8BBF-18534F57A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4303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肛门部手术护理常规\n## 1.肛门部手术概述及适应症\n### 1.1肛门部手术的定义与分类\n### 1.2肛门部手术的适应症与禁忌症\n### 1.3肛门部手术的术前准备与术后护理\n## 2.肛门部手术护理常规及基本原则\n### 2.1肛门部手术护理常规的重要性\n### 2.2肛门部手术护理的基本原则与方法\n### 2.3肛门部手术护理的注意事项与并发症预防\n## 3.肛门部手术术前护理\n### 3.1术前心理护理与健康教育\n### 3.2术前肠道准备与皮肤准备\n### 3.3术前特殊检查与药物准备\n## 4.肛门部手术术后护理\n### 4.1术后一般护理与观察\n### 4.2术后疼痛管理与舒适护理\n### 4.3术后并发症的预防与护理\n## 5.肛门部手术出院指导与康复护理\n### 5.1出院后的饮食与生活习惯指导\n### 5.2出院后的药物治疗与复查\n### 5.3肛门部手术患者的心理康复与社交康复\n## 6.肛门部手术护理质量评价与持续改进\n### 6.1肛门部手术护理质量评价标准与方法\n### 6.2肛门部手术护理持续改进的策略与措施\n### 6.3肛门部手术护理团队建设与培训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肛门部手术护理常规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肛门部手术概述及适应症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肛门部手术是指针对肛门及其周围组织进行的外科手术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痔疮手术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肛裂手术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肛瘘手术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肛周脓肿手术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肛门部微创手术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肛门部传统手术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肛门部重建手术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肛门部手术的定义与分类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肛门部手术的适应症与禁忌症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痔疮反复发作，影响生活质量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肛裂经久不愈，影响排便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肛瘘反复感染，形成脓肿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肛周脓肿较大，有破溃风险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严重的心血管疾病、肝肾功能不全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肛门部急性感染期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孕妇、哺乳期妇女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特殊检查与药物准备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一般护理与观察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疼痛管理与舒适护理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并发症的预防与护理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肛门部手术的术前准备与术后护理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肛门部手术护理常规及基本原则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肛门部手术护理常规的重要性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提高手术成功率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降低医疗费用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降低护理难度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肛门部手术护理的基本原则与方法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严密观察病情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有效沟通与心理支持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注意饮食与生活习惯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肛门狭窄预防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尿潴留预防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肛门部手术护理的注意事项与并发症预防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肛门部手术术前护理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消除患者顾虑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日常生活注意事项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术前肠道准备与皮肤准备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低残渣饮食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术前晚清洁灌肠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术晨禁食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术野皮肤清洁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剔除毛发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贴无菌敷料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特殊检查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肛门指诊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肠道准备药物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术前特殊检查与药物准备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https://d.book118.com/635243033114011111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肛门部手术护理常规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2024-09-17T01:06:49.830</cp:lastPrinted>
  <dcterms:created xsi:type="dcterms:W3CDTF">2024-09-16T17:06:49Z</dcterms:created>
  <dcterms:modified xsi:type="dcterms:W3CDTF">2024-09-16T17:06:51Z</dcterms:modified>
</cp:coreProperties>
</file>