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9F97A2-5CE6-4782-88D8-E23895516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7E079-FA02-4FD4-89F6-D5C18FFBC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EA1B80-C7ED-4B7D-A465-1CB4CD753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A5D90F-CB1A-402E-83C4-A6936F759B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CD9931-FD75-455B-BAA8-AA85FDCEA2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44ED42-A05B-437F-86F1-7E56606B61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1491CA-81C9-4ABC-9663-F2D92F4FED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846F46-384F-43A1-A4DB-8A20136056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C7DFBE-7CBD-4B57-B4DB-3CF7E6BA2E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7CC475-EB7A-4201-908D-B18DBB782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F4B80-C688-41B1-9215-A609D1D92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2430412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《微生物的遗传变异》ppt课件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微生物的遗传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微生物的变异</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微生物遗传变异的机制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微生物遗传变异的实际应用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微生物遗传变异的挑战与展望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微生物的遗传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DNA和RNA是微生物的遗传物质，它们携带遗传信息并指导生物体的生长、发育和繁殖。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遗传物质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48" r="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DNA结构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505" r="1750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DNA复制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417" r="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DNA由两条反向平行的多核苷酸链组成，通过碱基配对（A-T和G-C）形成稳定的双螺旋结构。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DNA复制是半保留复制，通过DNA聚合酶的作用，以DNA母链为模板合成新的子链。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遗传物质基础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7690" r="7690"/>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突变类型</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基因突变通常是由DNA复制过程中的错误、化学物质或辐射等引起的，这些因素可导致DNA碱基对的替换、增添或缺失。</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突变机制</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突变意义</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基因突变是生物进化的重要驱动力，也是生物多样性的来源之一，同时某些突变也可能导致生物体的疾病。</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基因突变包括点突变、插入和缺失突变等，这些突变可导致基因表达的改变或产生新的基因。</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基因突变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重组方式</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基因重组包括同源重组和非同源重组，同源重组通常发生在姐妹染色单体之间，而非同源重组则发生在不同来源的DNA片段之间。</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重组过程</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基因重组涉及DNA的断裂、交换和修复等过程，这些过程需要多种酶的参与，如核酸酶、DNA连接酶和DNA聚合酶等。</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重组意义</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基因重组是生物进化的另一个重要驱动力，它有助于生物适应环境变化，同时基因重组也是生物体内基因水平转移和遗传信息交流的重要途径。</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基因重组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微生物的变异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菌落形态变异</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微生物在培养过程中形成的菌落形态发生变化，如菌落大小、形状、边缘、表面纹理等。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形态变异是指微生物在培养过程中发生的可遗传的表型变化，包括菌落形态、细胞形态、鞭毛结构和抗原性等方面的变化。</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细胞形态变异</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细胞形态的变异表现为细胞大小、形状、排列方式等方面的变化，如细菌的杆状、球状和螺旋状等。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抗原性变异</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微生物表面抗原性的变化，如细菌表面抗原决定簇的变异，可以影响免疫反应和致病性。</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鞭毛结构变异</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鞭毛是细菌的运动器官，鞭毛结构的变异会导致细菌运动能力的改变。</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形态变异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737" r="2373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生理变异是指微生物在生长和代谢过程中发生的可遗传的表型变化，包括生长速率、代谢产物和酶活性等方面的变化。</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微生物的生长速率发生改变，可能表现为生长加速或生长减缓。</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生长速率变异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微生物在代谢过程中产生的产物发生变化，如氨基酸、脂肪酸、碳水化合物等。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代谢产物变异</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微生物体内酶的活性发生变化，可能影响微生物的生长和代谢过程。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酶活性变异</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生理变异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生化反应变异</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微生物体内生化反应的变化，可能影响微生物的生长和代谢过程，如氨基酸、脂肪酸和维生素等生化合成途径的变化。</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生化变异是指微生物在生化反应过程中发生的可遗传的表型变化，包括对底物利用、能量产生和生化反应等方面的变化。</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底物利用变异</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微生物对不同底物的利用能力发生变化，可能表现为能够利用新的底物或对原有底物的利用能力增强或减弱。</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能量产生变异</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微生物在能量产生过程中发生的表型变化，如化能异养型和化能自养型微生物的能量产生方式的变化。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生化变异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微生物遗传变异的机制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基因突变可以分为点突变、插入和删除突变等类型，其中点突变是最常见的类型，可以导致氨基酸替换或提前终止密码子出现。</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基因突变具有不定向性、随机性和低频性等特点，但它们在自然选择的作用下可以逐渐积累，最终导致微生物种群中出现新的遗传变异。</a:t>
            </a:r>
          </a:p>
        </p:txBody>
      </p:sp>
      <p:cxnSp>
        <p:nvCxnSpPr>
          <p:cNvPr id="12" name="Connector 12"/>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基因突变是微生物遗传变异的重要来源之一，它是指基因序列的偶然变化，通常是由DNA复制过程中的错误或外界因素引起的。</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基因突变机制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https://d.book118.com/635243041203011043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2024-09-05T09:54:26.532</cp:lastPrinted>
  <dcterms:created xsi:type="dcterms:W3CDTF">2024-09-05T01:54:26Z</dcterms:created>
  <dcterms:modified xsi:type="dcterms:W3CDTF">2024-09-05T01:54:28Z</dcterms:modified>
</cp:coreProperties>
</file>