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78F5F-FAC4-4E78-BA8A-8B74999E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BB504-C2AF-4D5D-A905-44FF7FCD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C7183-AA04-436F-84AA-8680385C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5B238-48FF-49FB-8BED-0C1EA726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661E1-995A-40D5-88F4-67E5A1A4F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A868D-3E6E-42E8-8698-FFA8F5EF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C29BE-7792-41A5-B73C-4F0CA077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C1E50-30B3-425E-BDD8-B98E3BAA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5CA69-527C-4AB2-9293-65121F7E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55DA0-6EB3-4649-B0FD-96E323367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6B74C-3345-4994-8DBE-825DDAA8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4330300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化妆品行业操作规程与安全措施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化妆品生产操作规程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化妆品储存与运输操作规程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化妆品使用安全措施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化妆品行业安全监管措施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820" r="278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是指以涂抹、喷洒或其他类似方法，施于人体表面（如表皮、毛发、指甲、口唇等），以达到清洁、保养、美容、修饰和改变外观，或者修正人体气味，以保持良好状态为目的的化学工业品或精细化工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化妆品可以根据其用途、成分、效果等进行分类，如护肤类、彩妆类、护发类等。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古代化妆品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古代人们已经开始使用各种天然植物进行美容和化妆，如埃及人使用香料和油脂保持皮肤滋润，中国人使用胭脂和香粉修饰面容。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近代化妆品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随着工业革命的发展，化学工业逐渐兴起，化妆品行业也得到了快速发展。开始出现各种人工合成的化妆品原料，如香料、色素等。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现代化妆品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随着人们对美的追求不断提高，化妆品行业不断壮大，产品种类和品质也更加丰富和多样化。同时，随着环保意识的增强，绿色、天然、安全的化妆品逐渐成为主流。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各国政府针对化妆品行业制定了相应的法规和标准，以确保化妆品的安全性和有效性。如中国政府出台了《化妆品卫生规范》等一系列法规和标准。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为了规范化妆品行业的发展，各国政府和国际组织制定了一系列标准，如ISO 22716等。这些标准对化妆品的安全性、卫生要求、生产规范等方面进行了规定，以确保产品的质量和安全性。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化妆品行业法规与标准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化妆品生产操作规程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14" b="22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确保从可靠的供应商采购高质量的原料，并确保原料符合相关法规和标准。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对采购的原料进行质量检查，确保符合生产要求，并做好验收记录。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生产设备与工具的使用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定期对生产设备进行维护和保养，确保设备正常运行。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工具清洁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确保生产工具的清洁，避免交叉污染。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合理设计生产流程，确保产品质量和效率。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严格控制生产工艺，确保产品质量稳定。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工艺控制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生产流程与工艺控制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制定严格的质量标准，确保产品质量符合要求。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采用多种检测手段，如理化、微生物等，对产品进行全面检测。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质量控制与检测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化妆品储存与运输操作规程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化妆品应存放在干燥、阴凉、通风良好的地方，避免阳光直射和高温。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储存区域应具备合理的布局，有足够的空间供人员和物品流动，并配备适当的照明和卫生设施。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储存环境与设施要求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化妆品应有清晰的标签，标明产品名称、生产日期、保质期、使用方法等信息，以确保产品可追溯。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建立完善的进货、验收、存储、发货等环节的记录管理制度，确保产品质量安全。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标签标识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标签标识与记录管理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https://d.book118.com/635243303003011100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2024-09-07T15:39:18.675</cp:lastPrinted>
  <dcterms:created xsi:type="dcterms:W3CDTF">2024-09-07T07:39:18Z</dcterms:created>
  <dcterms:modified xsi:type="dcterms:W3CDTF">2024-09-07T07:39:20Z</dcterms:modified>
</cp:coreProperties>
</file>