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FCDDA7E-BD0B-405F-B881-14CC83D516F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27971-F7BC-4368-B141-B25E8766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A35E5-4B84-4968-B8CD-7AB1D861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0D837-FE27-49A4-BF20-DACBDF573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E5C3C-47E9-45E2-AC63-EAC7EEB29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52746-C484-4F8C-A20A-0A74953AA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0A756-89DA-4423-9FA1-EBCCC4DD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4F806A-E28E-454B-A980-23E26DA7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2A39A-DF00-4338-83BF-F39ED4F1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61F8A-0225-4820-9B0D-0FB059AE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5A688-B779-435F-B3B8-7B3BB3AE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B36C-CA26-4F82-B48D-555CFADA5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60EB8E-CF14-4C71-95AB-14632FB1D6C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4EB707-976C-4136-AE79-9864CAB1A9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102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企业礼仪培训提升员工工作效率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企业礼仪培训的内容设计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企业礼仪培训的实施方式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企业礼仪培训的实际效果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企业礼仪培训的注意事项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企业礼仪培训是为员工提供礼仪规范和职场礼仪知识的培训活动。通过企业礼仪培训，员工可以提升自身形象和在职场中的表现。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着装得体、言行举止得体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帮助员工建立正确的职业形象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管理时间、处理紧急情况的能力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提升员工的自我管理能力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有效沟通、协作能力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增强员工与客户、同事之间的沟通和合作能力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高效率、高产出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形象良好、受欢迎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塑造公司良好的品牌形象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忠诚度高、团队合作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增强员工归属感和团队精神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商务礼仪规范、会议礼仪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商务沟通技巧、文书表达能力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有效沟通技巧、倾听能力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解决问题的能力、沟通方式分析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礼仪用语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礼貌用语、场合用语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商务用语、礼节用语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礼仪常识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尊重他人、礼貌待人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注意个人形象、仪态文明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规范职场礼仪、提升职业形象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企业礼仪培训是为员工提供礼仪规范和职场礼仪知识的培训活动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形象提升、表现优秀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通过企业礼仪培训，员工可以提升自身形象和在职场中的表现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企业礼仪培训的目的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企业礼仪培训的目的是帮助员工建立正确的职业形象，提升员工的自我管理能力，并增强员工与客户、同事之间的沟通和合作能力。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课程设置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企业礼仪培训的课程设置包括基础礼仪知识、商务交往礼仪、沟通技巧培训以及情境模拟演练。通过系统的课程设置，员工能够全面提升自己的礼仪素养，有效应对各种商务场合。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传授基础知识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讲授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促进思维碰撞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实践应用技能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巩固学习成果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视觉传达信息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PPT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演示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实战演练场景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模拟情景展示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生动形象展示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视频教学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口头表现评价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口头展示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考察表达能力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反馈问卷调查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匿名调查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收集学员反馈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实际案例分析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分组讨论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应用理论于实际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评估和反馈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考试测评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笔试形式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考察知识掌握程度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通过以上内容设计，企业礼仪培训能够有效提升员工的工作效率和团队协作能力。结合不同教学方法和工具，以及丰富的评估形式，培训课程将更加完善和有针对性。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内训和外训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公司内部专业人员进行培训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内部员工培训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聘请外部专业机构提供培训服务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外聘专业培训机构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分散式培训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分批次或分部门进行培训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更具灵活性和针对性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集中和分散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集中式培训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在特定时间和地点进行全员培训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可以集中资源提供统一教育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https://d.book118.com/635301020013011130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企业礼仪培训提升员工工作效率</vt:lpstr>
      <vt:lpstr>目录</vt:lpstr>
      <vt:lpstr>第1章 企业礼仪培训的重要性</vt:lpstr>
      <vt:lpstr> </vt:lpstr>
      <vt:lpstr>企业礼仪培训的目的</vt:lpstr>
      <vt:lpstr>企业礼仪培训的益处</vt:lpstr>
      <vt:lpstr>企业礼仪培训的内容</vt:lpstr>
      <vt:lpstr>企业礼仪培训的定义</vt:lpstr>
      <vt:lpstr> </vt:lpstr>
      <vt:lpstr>第2章 企业礼仪培训的内容设计</vt:lpstr>
      <vt:lpstr> </vt:lpstr>
      <vt:lpstr>教学方法</vt:lpstr>
      <vt:lpstr>培训工具</vt:lpstr>
      <vt:lpstr>评估和反馈</vt:lpstr>
      <vt:lpstr>总结</vt:lpstr>
      <vt:lpstr>第3章 企业礼仪培训的实施方式</vt:lpstr>
      <vt:lpstr>内训和外训</vt:lpstr>
      <vt:lpstr>集中和分散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2024-09-29T14:28:24.033</cp:lastPrinted>
  <dcterms:created xsi:type="dcterms:W3CDTF">2024-09-29T06:28:24Z</dcterms:created>
  <dcterms:modified xsi:type="dcterms:W3CDTF">2024-09-29T06:28:26Z</dcterms:modified>
</cp:coreProperties>
</file>