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DFC8B59D-9DA7-48DC-85EF-E63E7DADAEDD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3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4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6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7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9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0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2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3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5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6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6F0BA5-65E7-412E-A90C-17CFC544D4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7C0301-FDB4-4DB3-9501-A43A96F583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0DAC38-27E8-492E-966E-D5AC47EBB5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1D81B2-4683-4DC6-93DF-B0617FF07C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7D6C407-4239-4E28-8C8F-C56F50B468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1B2BC42-3171-4145-B2EA-8B8592CFA1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B117846-1BE2-4CC8-8EA3-94B90AB1F6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14DF30-1407-4512-8FEF-3424C0107A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8A56B7-5F3B-4273-81B4-31D69E303F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3C96FC-1EBE-4A25-9695-2D863DFF66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D207C3-83FF-4588-925C-699920951D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1F15A7D9-A288-4D0F-9D83-A1999065ABD2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FCB09EB5-D042-46AF-A821-61DC6CAE3C22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5301024013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农产品加工行业安全生产规章制度培训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农产品加工行业安全生产规章制度培训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安全生产管理体系建设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事故应急处理与预案编制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安全设备及装备管理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安全生产数据管理与分析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农产品加工行业安全生产规章制度培训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确保员工安全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农产品加工行业安全生产规章制度的重要性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法律法规、基本概念等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整体培训内容概述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提高安全防范意识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培训目的和意义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法律法规概述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0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法律法规基石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中华人民共和国安全生产法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关乎食品质量安全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食品安全法相关规定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行业规章制度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农产品加工行业安全生产规定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椭圆 1"/>
          <p:cNvSpPr/>
          <p:nvPr/>
        </p:nvSpPr>
        <p:spPr>
          <a:xfrm>
            <a:off x="58680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9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安全生产基本概念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0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确保工作安全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安全生产的定义和重要性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明确责任分工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安全生产责任制度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防患于未然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事故预防和应急处理措施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8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9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已发生事故案例分析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火灾事故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机械伤害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化学品泄漏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2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行业整体安全状况评估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良好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一般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较差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5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农产品加工行业安全生产现状分析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8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9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安全隐患普遍存在的原因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设备老化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人员操作不当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缺乏安全意识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农产品加工行业安全生产规章制度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农产品加工行业安全生产规章制度是防范事故的关键，员工应熟悉并遵守各项规定，确保生产和工作的安全进行。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安全生产管理体系建设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安全生产管理体系建设概述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9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全生产管理体系的建设是保障农产品加工行业安全生产的基础。建立健全的安全管理制度能够规范生产流程，提高生产效率，降低事故风险。安全管理体系建设需要经过必要性分析，明确建立步骤，最终通过效果评估不断完善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风险评估与防范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确定风险评估范围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风险评估方法和流程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制定应对措施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预防控制措施的制定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案例分析与总结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风险防范的实际案例分析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9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安全教育培训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0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提升员工安全意识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安全教育的重要性和对象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3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检验培训效果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安全培训效果评估方法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6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多样化培训形式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培训内容和形式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椭圆 1"/>
          <p:cNvSpPr/>
          <p:nvPr/>
        </p:nvSpPr>
        <p:spPr>
          <a:xfrm>
            <a:off x="58680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0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监督评估的基本流程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制定监督计划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实施监督评估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3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安全生产合规评价标准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综合评价企业安全管理水平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提出改进建议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6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安全生产监管与评估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0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安全生产监管机构和职责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监督指导企业安全生产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执行相关政策法规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安全生产管理体系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安全生产管理体系的建设不仅涉及制度建设，还包括规范的操作流程和相关培训。只有全面落实管理制度，强调风险评估和防范措施，加强安全教育培训，才能真正提升企业的安全生产水平。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7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事故应急处理与预案编制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0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事故应急处理基本流程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事故应急处理是确保生产安全的关键环节，基本原则包括快速响应、科学决策和高效处置。应急响应流程分为预警、报告、响应、处置和评估五个步骤，有效的应急演练可以提高员工的应急处理能力。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事故预案编制要点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包括预案的制定、目标、组织架构、应急资源等内容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程序和内容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针对火灾、中毒、爆炸等不同类型事故，应有相应的预案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不同类型事故的应急预案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预案应根据实际情况进行修订和完善，保持及时有效性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预案的修订和完善机制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事故案例分析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通过案例分析，可以加深对事故原因和处理方式的理解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不同类型事故的案例分析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彻底排查事故原因，总结经验教训，以避免类似事故再次发生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事故原因排查和总结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采取有效的措施，建立完善的安全管理体系，避免事故再次发生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避免类似事故再次发生的措施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风险控制策略的制定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风险避免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风险转移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风险减轻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事故风险控制效果评估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监测评价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持续改进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应急演练验证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事故风险评估与控制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风险评估方法与工具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定性评估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定量评估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风险矩阵法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https://d.book118.com/635301024013011130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139</Paragraphs>
  <Slides>20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农产品加工行业安全生产规章制度培训</vt:lpstr>
      <vt:lpstr>目录</vt:lpstr>
      <vt:lpstr>第1章 农产品加工行业安全生产规章制度培训</vt:lpstr>
      <vt:lpstr>简介</vt:lpstr>
      <vt:lpstr>法律法规概述</vt:lpstr>
      <vt:lpstr>安全生产基本概念</vt:lpstr>
      <vt:lpstr>农产品加工行业安全生产现状分析</vt:lpstr>
      <vt:lpstr> </vt:lpstr>
      <vt:lpstr>第2章 安全生产管理体系建设</vt:lpstr>
      <vt:lpstr>安全生产管理体系建设概述</vt:lpstr>
      <vt:lpstr>风险评估与防范</vt:lpstr>
      <vt:lpstr>安全教育培训</vt:lpstr>
      <vt:lpstr>安全生产监管与评估</vt:lpstr>
      <vt:lpstr> </vt:lpstr>
      <vt:lpstr>第3章 事故应急处理与预案编制</vt:lpstr>
      <vt:lpstr> </vt:lpstr>
      <vt:lpstr>事故预案编制要点</vt:lpstr>
      <vt:lpstr>事故案例分析</vt:lpstr>
      <vt:lpstr>事故风险评估与控制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2024-09-29T14:28:25.873</cp:lastPrinted>
  <dcterms:created xsi:type="dcterms:W3CDTF">2024-09-29T06:28:25Z</dcterms:created>
  <dcterms:modified xsi:type="dcterms:W3CDTF">2024-09-29T06:28:28Z</dcterms:modified>
</cp:coreProperties>
</file>