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F0D2D7-106B-43EC-A7DD-677A9EF09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8C56B3-4D59-4E63-B84B-22F3C628E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37D879-34DF-4D95-914C-3C2FAA054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7F4D1B-5F33-4E57-B468-8753076388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917FA1-83FB-4213-A208-36CBC7B817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A8A83C-45B0-42A0-BF42-E610BC570B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C579E3-9BD0-4E28-8217-1B17651A2B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3E0AAA-8D42-48FB-A953-2A67EF31FE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6EC63B-6D71-4306-A424-4CE9C0B5DD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415E6C-AFF3-4D09-92CF-88A9C9FE6B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4EEC68-AEA5-4AC2-9A5C-79CA742FD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30130234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功能高分子材料课件第五章光活性高分子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光活性高分子简介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光活性高分子的种类与合成方法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光活性高分子的应用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光活性高分子研究前沿与挑战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光活性高分子未来展望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光活性高分子简介</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光活性高分子是指能够通过吸收光能进行化学反应的高分子材料。</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具有光敏性、光催化性和光化学反应活性等特性，能够响应外界光刺激并产生相应的光物理或光化学变化。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光活性高分子在化学、生物学和医学等领域具有重要的科学研究价值，为新材料的开发和应用提供了新的思路和途径。</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在光电器件、光催化反应、生物成像和药物控制释放等领域具有广泛的应用前景，为现代科技和产业的发展提供了重要的支持。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光活性高分子的重要性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实际应用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科学研究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125" r="161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自20世纪初开始，科学家们就对光活性高分子进行了探索和研究，早期主要集中在天然高分子的提取和改性方面。</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早期研究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20世纪中叶以后，随着合成高分子材料的兴起和光化学的发展，人们开始设计并合成具有特定结构和性能的光活性高分子材料，相关研究进入快速发展阶段。</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快速发展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目前，光活性高分子已成为材料科学、化学、生物学和医学等多个学科交叉研究的热点领域，不断有新的研究成果涌现，为未来的科技发展奠定基础。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当前研究</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光活性高分子的发展历程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光活性高分子的种类与合成方法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664" b="566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光敏高分子是指能够吸收光能并转化为化学或物理变化的高分子材料，从而引发光化学反应或产生光物理变化。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敏高分子通常由具有特定光敏基团的高分子链构成，这些基团可以吸收特定波长的光能，引发聚合、交联、断裂等化学反应，或者产生荧光、变色等物理变化。常见的光敏高分子包括光固化树脂、光引发剂和光刻胶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光敏高分子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光致变色高分子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光致变色高分子是指在不同波长的光照下能够发生可逆或不可逆颜色变化的高分子材料。</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光致变色高分子通常含有特定的光致变色基团，如偶氮、螺吡喃、俘精酸酐等，这些基团在吸收特定波长的光后会发生结构变化，从而改变高分子材料的颜色。这种变化是可逆的，可以通过不同波长的光照来控制颜色的变化。光致变色高分子在信息存储、光开关、防伪等领域有广泛应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光导电高分子是指能够将光能转化为电能或热能的高分子材料，具有光电转换和导电性能。</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光导电高分子通常由共轭高分子或其复合材料构成，具有较高的电子亲和势和电子传输性能。在光照条件下，光导电高分子可以产生电子-空穴对，形成电场，从而实现光电转换。同时，这些高分子材料还具有良好的导电性能，可以用于制造太阳能电池、光电二极管等光电转换器件。</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光导电高分子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光响应高分子是指能够对外照光的刺激产生物理或化学变化的高分子材料。</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光响应高分子通常含有能够吸收特定波长的光并发生变化的响应基团，如光敏基团、荧光基团等。在光照条件下，这些基团会发生构象变化或荧光变化，从而引发高分子材料的物理或化学变化。光响应高分子在信息存储、光开关、传感器等领域有广泛应用。</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光响应高分子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光活性高分子的应用</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https://d.book118.com/635301302342011034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2024-08-30T18:41:40.694</cp:lastPrinted>
  <dcterms:created xsi:type="dcterms:W3CDTF">2024-08-30T10:41:40Z</dcterms:created>
  <dcterms:modified xsi:type="dcterms:W3CDTF">2024-08-30T10:41:42Z</dcterms:modified>
</cp:coreProperties>
</file>