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DA642-0D4D-442E-B533-8B254F716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1D900-6186-49D2-A005-EDE7B11D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FC915-4D91-4EFC-8104-E3C1B93C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91231-211F-4ABF-AFD0-AADFF831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04510-0C7C-4056-90C1-8A124957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2D4E7-6F2B-4090-8FD0-63A103DB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130A12-C741-4A32-8B92-81AA3D78F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3DD75-84C3-4D0A-A917-44C34EA8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0E67F-3E54-4A73-95C4-3101570DF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2E61A-C999-4B15-AF87-A0CC77530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7E05B-F405-466F-BEC1-523A93B5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02042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田径耐力性项目优秀运动员训练负荷监控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耐力性项目优秀运动员训练负荷特点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训练负荷监控方法与技术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训练负荷监控实践应用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训练负荷监控注意事项与建议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田径耐力性项目是奥运会和世界田径锦标赛的重要比赛项目，对于提高我国田径运动水平具有重要意义。因此，对优秀运动员的训练负荷进行监控，对于提高训练效果和比赛成绩具有重要意义。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本研究的目的是通过对田径耐力性项目优秀运动员训练负荷的监控，了解其训练负荷的特点和规律，为教练员和运动员提供科学依据，提高训练效果和比赛成绩。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719" r="28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通过对训练负荷的监控，可以及时了解运动员的身体状况和训练水平，为教练员提供科学依据，调整训练计划，提高训练效果。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提高训练效果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过度的训练负荷可能导致运动损伤，通过对训练负荷的监控，可以及时发现并调整训练计划，避免运动损伤的发生。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通过对训练负荷的监控，可以了解运动员的训练水平和身体状况，为教练员提供科学依据，制定合理的比赛策略，提高比赛成绩。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提高比赛成绩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训练负荷监控的重要性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耐力性项目优秀运动员训练负荷特点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9583" r="9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有氧耐力训练的负荷强度通常采用中等强度，如心率控制在最大心率的65%-85%。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负荷强度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训练时间较长，通常持续30分钟以上，以提高心肺功能和耐力水平。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负荷时间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有氧耐力训练的频率较高，通常每周进行3-5次。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训练频率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有氧耐力训练负荷特点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无氧耐力训练的负荷强度通常采用高强度，如最大力量的80%以上，以刺激肌肉提高力量和爆发力。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负荷强度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训练时间较短，通常在10秒到1分钟之间，以提高肌肉的快速力量和耐力。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负荷时间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无氧耐力训练的频率较低，通常每周进行2-3次。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训练频率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无氧耐力训练负荷特点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583" r="28583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负荷强度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训练时间较长，通常持续30分钟以上，以提高肌肉的耐力和力量。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负荷时间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训练频率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力量耐力训练的频率较高，通常每周进行3-5次。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力量耐力训练的负荷强度通常采用中等偏上强度，如最大力量的60%-80%，以刺激肌肉提高力量和耐力。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力量耐力训练负荷特点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训练负荷监控方法与技术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通过监测运动员的心率变化，了解其生理反应和运动负荷情况。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心率监测原理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心率监测方法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心率监测意义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使用心率表、心率带等设备，实时监测运动员的心率变化。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帮助教练员了解运动员的运动负荷情况，及时调整训练计划，避免过度训练或训练不足。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心率监测技术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https://d.book118.com/635302042222011111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2024-09-17T12:24:05.963</cp:lastPrinted>
  <dcterms:created xsi:type="dcterms:W3CDTF">2024-09-17T04:24:05Z</dcterms:created>
  <dcterms:modified xsi:type="dcterms:W3CDTF">2024-09-17T04:24:07Z</dcterms:modified>
</cp:coreProperties>
</file>