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F1287-E49D-4FF9-BD1F-8A5E3AA07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CC10F-CCC7-408D-8E3E-6B9BF7985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B0727-6D9E-41EE-ABDF-BA5835F76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237DB-5924-48C0-8D5B-22BDD53A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CF04DE-01AC-413B-A677-A155D62D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08C75-DCD8-4F52-9CA3-E02EBD5A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98EA8-57F3-4877-A95B-90A274C1A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5E393-BD1A-4FD3-A002-175991C1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F61AD-845D-44CF-AF2C-09CADBB1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67D0F-604B-4E84-8FBB-3654EDDC6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B1CF0-2E9E-4751-A6BA-528B0759F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02210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护理笔记总结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护理笔记的内容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护理笔记的记录方法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护理笔记的整理与归档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护理笔记的改进与提高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护理笔记的未来展望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护理笔记是记录病人护理过程的重要工具，有助于提高护理质量，促进病人康复，并为医护人员提供参考和依据。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随着医疗技术的不断发展，护理工作越来越受到重视，护理笔记的规范性和准确性对于保障病人安全和权益具有重要意义。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记录病人情况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提供法律依据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护理笔记的重要性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规范的护理笔记有助于减少医疗差错和事故的发生，保障病人的安全和权益。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通过护理笔记的记录和总结，可以发现护理过程中的不足和问题，及时改进和优化护理流程，提高护理质量。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护理笔记可以详细记录病人的病情、护理措施、病情变化等，为医护人员提供全面的病人信息，有助于制定更加精准的治疗和护理方案。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在发生医疗纠纷时，护理笔记可以作为重要的法律依据，为医疗机构和医护人员提供证明和支持。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护理笔记的内容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姓名、年龄、性别、联系方式等基本信息。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病情状况、诊断结果、治疗方案等医疗信息。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家庭情况、生活习惯、心理状况等背景信息。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根据患者情况制定护理计划，包括护理目标、护理措施、护理时间等。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实施护理计划，包括日常护理、病情监测、并发症预防等。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记录护理过程中的细节，如患者的反应、护理效果等。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对护理效果进行定期评估，包括患者病情状况、生活质量等指标。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分析护理效果评估结果，总结经验教训，优化护理计划。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记录评估结果，为后续护理提供参考和依据。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护理笔记的记录方法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手写笔记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手写笔记具有独特的亲切感和个性化，有助于加深记忆和理解。同时，手写笔记可以随时随地记录，不受电子设备限制。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手写笔记容易出错，字迹可能难以辨认，且不易整理和查找。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电子笔记方便快捷，易于整理和查找，可以随时修改和更新。此外，电子笔记还支持插入图片、音频等多媒体内容，使记录更加丰富多样。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电子笔记需要依赖电子设备，可能存在设备损坏或丢失的风险。同时，电子笔记的隐私保护也需要特别注意。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电子笔记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无论采用手写笔记还是电子笔记，都应确保记录的内容准确无误，避免出现歧义或误解。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为了方便查找和整理，建议将护理笔记按照不同的主题或时间进行分类整理。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定期回顾护理笔记，可以及时发现和纠正记录中的错误，同时也有助于加深对护理知识的理解和记忆。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在记录护理笔记时，应注意保护患者隐私，避免泄露个人信息和敏感数据。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https://d.book118.com/635302210102011104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2024-09-13T23:22:12.252</cp:lastPrinted>
  <dcterms:created xsi:type="dcterms:W3CDTF">2024-09-13T15:22:12Z</dcterms:created>
  <dcterms:modified xsi:type="dcterms:W3CDTF">2024-09-13T15:22:14Z</dcterms:modified>
</cp:coreProperties>
</file>