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81C43A-BC52-4D58-BFB9-E5D6838FA3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5C858A-712A-4E51-B36C-E90A82B29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EF4797-334A-4F6B-B62E-D9289483D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8F2D00-2B07-47D0-B49E-B3B682FC02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743B09-1429-422F-B03F-1377316C95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17A363-8114-43E5-84F1-D7FAC1D36C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A18A57-3A4B-40F1-8DCF-4245446155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F3136F-D8AE-45D0-9704-DE09766E05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A1A7E1-6FF4-4FAB-8EB7-7A1B2295D3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8B66CF-7B1E-4F10-A476-021DD7C43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34CBDF-250B-4C63-9C52-960C44F3C0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302340110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公共组织效能</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公共组织效能概述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公共组织效能评估体系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公共组织内部效能分析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公共组织外部效能表现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影响因素及挑战分析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提升公共组织效能对策建议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公共组织效能概述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公共组织效能的核心在于提高组织的整体绩效和公共服务质量，以满足社会和公众的需求。</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公共组织效能是指公共组织在实现其目标过程中所表现出来的能力和效率。</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它包括组织目标的设定、资源的获取与配置、内部管理与协调、外部关系与合作等多个方面。</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34" b="123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提高政府治理能力和水平</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公共组织是政府治理的重要主体，其效能的提升有助于政府更好地履行职能，提高治理能力和水平。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促进社会经济发展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公共组织在提供公共服务、推动社会经济发展等方面发挥着重要作用，其效能的提升有助于促进社会经济的可持续发展。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增强公众满意度和信任度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公共组织的服务质量和效率直接关系到公众的切身利益，其效能的提升有助于增强公众对政府的满意度和信任度。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目前，国内外学者对公共组织效能的研究主要集中在理论构建、评价指标体系、影响因素及提升策略等方面。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公共组织效能的研究将更加注重实践应用和跨学科融合，关注数字化、智能化等新技术对公共组织效能的影响，探索更加科学、有效的评价方法和提升策略。同时，公共组织效能的研究还将更加关注全球化、多元化等背景下的挑战和机遇，推动公共组织不断创新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研究现状与发展趋势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公共组织效能评估体系</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753" r="2175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确保评估过程和结果不受主观偏见影响，采用科学、客观的方法进行评估。</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客观公正原则</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评估体系应涵盖公共组织的各个方面，包括组织结构、管理、服务等方面。</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全面性原则</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评估方法应简便易行，便于实际操作和应用。</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可操作性原则</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综合运用定量和定性评估方法，全面反映公共组织的效能。</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定量与定性相结合原则</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评估原则与方法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投入指标</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过程指标</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产出指标</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效果指标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评估指标体系建设</a:t>
              </a:r>
            </a:p>
          </p:txBody>
        </p:sp>
      </p:grpSp>
      <p:pic>
        <p:nvPicPr>
          <p:cNvPr id="28" name="Picture 28"/>
          <p:cNvPicPr>
            <a:picLocks noChangeAspect="1"/>
          </p:cNvPicPr>
          <p:nvPr/>
        </p:nvPicPr>
        <p:blipFill>
          <a:blip r:embed="rId2"/>
          <a:srcRect l="16297" r="1629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4730" b="1473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衡量公共组织在人力、物力、财力等方面的投入情况。</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反映公共组织在运行过程中的效率、协调性、创新性等方面。</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衡量公共组织提供的公共产品和服务的数量和质量。</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反映公共组织的工作成果对社会、经济、环境等方面的影响。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76" r="1247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通过问卷调查、访谈、文献资料等方式收集相关数据。</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数据收集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数据整理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数据分析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结果呈现</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对收集到的数据进行分类、整理，确保数据的准确性和完整性。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运用统计分析方法对数据进行分析，揭示公共组织的效能状况。</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将分析结果以图表、报告等形式呈现，为决策者提供参考依据。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数据收集与处理流程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公共组织内部效能分析</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部门设置与职责划分</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明确各部门的职责范围，避免职能重叠和缺失，确保组织高效运转。</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层级设计与授权</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合理设计组织层级，适当授权，提高决策效率和响应速度。</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组织结构类型选择</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根据公共组织的规模、任务复杂性和环境不确定性等因素，选择合适的组织结构类型，如直线制、职能制、事业部制等。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组织结构合理性探讨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人才选拔与培养</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制定科学的人才选拔标准，注重能力和潜力的考察，建立完善的人才培养体系。</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岗位分析与人员配置</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通过岗位分析，明确岗位职责和任职要求，实现人员与岗位的优化配置。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激励机制设计</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建立合理的薪酬、晋升和奖惩制度，激发员工的积极性和创造力。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人力资源配置优化策略</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畅通组织内部沟通渠道，包括正式会议、非正式交流、内部媒体等，促进信息共享和意见反馈。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沟通渠道建设</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倡导团队协作理念，培养员工间的信任与合作精神，形成积极向上的组织氛围。</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协作文化建设</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建立有效的冲突处理机制，及时调解员工间的矛盾和纠纷，维护组织和谐稳定。</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冲突处理与调解</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内部沟通与协作机制完善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https://d.book118.com/635302340110011101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2024-09-09T15:06:10.862</cp:lastPrinted>
  <dcterms:created xsi:type="dcterms:W3CDTF">2024-09-09T07:06:10Z</dcterms:created>
  <dcterms:modified xsi:type="dcterms:W3CDTF">2024-09-09T07:06:13Z</dcterms:modified>
</cp:coreProperties>
</file>