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038B6-3AFC-434D-852D-152936B0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DAC88-4664-49F7-9B5B-51C3A4A09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500A7-054A-4783-8E87-29CE7C80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8F047-2BC1-4623-9453-DE396B9A9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A37BF-B435-41C6-9FD3-BED8AD69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9B14E-D818-4B10-961F-3154BE4C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9061F-3BD1-4416-A241-77F4C938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B2D7B-E7DB-4F33-9E73-344FE069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26294-7386-4FE8-86C5-868E33E9C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FC42D-05C6-4F18-BA98-C495C629C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6859C-AB86-41A1-B49C-FEC36703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031042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六年级上册道德与法治课件-9知法守法依法维权[人教部编版]\n## 1.法律基本概念及其重要性\n### 1.1法律的基本概念及其作用\n### 1.2法律与生活的紧密联系\n### 1.3遵纪守法的重要性\n## 2.了解我国法律体系\n### 2.1我国法律体系的构成\n### 2.2宪法是我国的根本大法\n### 2.3其他基本法律介绍\n## 3.尊重法律，做个守法公民\n### 3.1尊重法律是每个人的责任\n### 3.2如何做到遵纪守法\n### 3.3守法公民的典范\n## 4.学会依法维权\n### 4.1什么是依法维权\n### 4.2如何依法维权\n### 4.3依法维权的意义\n## 5.法律与道德的关系\n### 5.1法律与道德的区别与联系\n### 5.2法律与道德在社会治理中的作用\n### 5.3做一个道德高尚的公民\n## 6.六年级学生如何遵守法律\n### 6.1六年级学生常见违法行为及防范\n### 6.2如何增强六年级学生的法律意识\n### 6.3六年级学生如何做到自律守法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六年级上册道德与法治课件-9知法守法依法维权[人教部编版]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法律基本概念及其重要性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法律是国家的行为规范   -由国家制定并认可
  -由国家强制力保证实施
  -对全体社会成员具有普遍约束力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法律的基本作用   -维护社会秩序
  -保障公民权利
  -规范人们的行为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法律的分类   -宪法
  -法律
  -行政法规
  -地方性法规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法律的基本概念及其作用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法律与生活的紧密联系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7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法律规范日常生活   -交通法规
  -税收法规
  -消费者权益保护法</a:t>
                </a:r>
                <a:endParaRPr/>
              </a:p>
            </p:txBody>
          </p:sp>
          <p:cxnSp>
            <p:nvCxnSpPr>
              <p:cNvPr id="19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2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法律维护公民权益   -人身权
  -财产权
  -受教育权</a:t>
                </a:r>
                <a:endParaRPr/>
              </a:p>
            </p:txBody>
          </p:sp>
        </p:grpSp>
        <p:grpSp>
          <p:nvGrpSpPr>
            <p:cNvPr id="197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法律惩治违法行为   -治安管理处罚法
  -刑法
  -反腐败法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遵纪守法是社会进步的基石   -维护社会秩序
  -保障社会稳定
  -促进社会发展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遵纪守法是公民的基本义务   -宪法规定的义务
  -法律规定的义务
  -道德规范要求的义务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遵纪守法对个人成长的影响   -树立良好形象
  -提高自身素质
  -赢得他人尊重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遵纪守法的重要性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了解我国法律体系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宪法   -国家的根本大法
  -规定国家的基本制度
  -规定公民的基本权利和义务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法律   -全国人民代表大会及其常务委员会制定的法律
  -国务院制定的行政法规
  -地方人民代表大会及其常务委员会制定的地方性法规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行政法规   -国务院制定的法律实施细则
  -地方性法规实施细则
  -部门规章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我国法律体系的构成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宪法是我国的根本大法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宪法的地位   -国家的根本大法
  -具有最高法律效力
  -是其他法律的立法基础</a:t>
                </a:r>
                <a:endParaRPr/>
              </a:p>
            </p:txBody>
          </p:sp>
          <p:cxnSp>
            <p:nvCxnSpPr>
              <p:cNvPr id="23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宪法的内容   -国家的基本制度
  -国家机构的设置及其职权
  -公民的基本权利和义务</a:t>
                </a:r>
                <a:endParaRPr/>
              </a:p>
            </p:txBody>
          </p:sp>
        </p:grpSp>
        <p:grpSp>
          <p:nvGrpSpPr>
            <p:cNvPr id="23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宪法的实施   -宪法的解释
  -宪法的监督
  -宪法的宣传教育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刑法   -规定犯罪及其刑罚
  -维护社会治安
  -保护公民权益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   -规定民事权利和义务
  -调整民事关系
  -保障公民财产权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行政法   -规定行政权力和行政责任
  -规范行政行为
  -保障公民权益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其他基本法律介绍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尊重法律，做个守法公民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法律是维护国家利益和公民权益的工具   -维护国家主权
  -保障社会稳定
  -保护公民权益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尊重法律是公民的基本素养   -了解法律
  -遵守法律
  -维护法律尊严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尊重法律是社会进步的保障   -维护社会秩序
  -促进社会发展
  -实现公平正义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尊重法律是每个人的责任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如何做到遵纪守法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学习法律知识   -了解宪法
  -学习法律
  -了解行政法规</a:t>
                </a:r>
                <a:endParaRPr/>
              </a:p>
            </p:txBody>
          </p:sp>
          <p:cxnSp>
            <p:nvCxnSpPr>
              <p:cNvPr id="2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遵守法律规定的义务   -履行宪法规定的义务
  -履行法律规定的义务
  -履行道德规范要求的义务</a:t>
                </a:r>
                <a:endParaRPr/>
              </a:p>
            </p:txBody>
          </p:sp>
        </p:grpSp>
        <p:grpSp>
          <p:nvGrpSpPr>
            <p:cNvPr id="3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诚实守信，依法行事   -不违法
  -不侵权
  -维护自己和他人的合法权益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4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遵守国家法律法规   -不违反交通法规
  -依法纳税
  -尊重他人知识产权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遵守社会公德   -文明礼貌
  -爱护公物
  -保护环境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诚实守信，勇于担当   -不撒谎
  -不违约
  -见义勇为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守法公民的典范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https://d.book118.com/635303104212011113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六年级上册道德与法治课件-9知法守法依法维权[人教部编版]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2024-09-20T08:39:54.884</cp:lastPrinted>
  <dcterms:created xsi:type="dcterms:W3CDTF">2024-09-20T00:39:54Z</dcterms:created>
  <dcterms:modified xsi:type="dcterms:W3CDTF">2024-09-20T00:39:56Z</dcterms:modified>
</cp:coreProperties>
</file>