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FFB5A-162B-4211-B4A4-250D8CB64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4C3F2-9867-4441-885C-FF6A36750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D3649-9CBA-4EE3-BEEE-C2E6E184C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0B310-2985-4892-958B-2FFFFB08E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F4856-F85B-4A20-8437-FC0C2BFE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0A8548-CD3C-42CB-8B24-36A9F509E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4B01B-6180-4DFD-8457-C55A67090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2C8E7-7CD3-4812-957E-4736E21B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A2CEC-4634-474A-82A1-9F674698D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98FD6-237F-4F05-9FE0-BC87E262D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C7983-7270-4A1F-874D-5A04E4A7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0321213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预防乙型脑炎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乙型脑炎概述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乙型脑炎的预防措施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个人预防乙型脑炎的方法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社区预防乙型脑炎的策略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乙型脑炎的疫苗接种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乙型脑炎概述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乙型脑炎是一种由乙型脑炎病毒感染引起的急性传染病，主要侵犯中枢神经系统，引起脑炎症状。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乙型脑炎具有季节性，多在夏秋季流行，主要通过蚊虫叮咬传播。患者多为儿童和青少年，病情轻重不一，严重者可致死亡或留下神经系统后遗症。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乙型脑炎病毒主要在蚊虫体内繁殖，通过蚊虫叮咬将病毒传播给人类。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蚊虫叮咬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17" r="1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感染乙型脑炎病毒的人在潜伏期和发病期可排出病毒，通过血液传播给他人。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孕妇感染乙型脑炎病毒后，病毒可经胎盘感染胎儿。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乙型脑炎的传播方式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487" r="84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乙型脑炎的典型症状包括发热、头痛、恶心、呕吐、意识障碍、抽搐等。根据病情轻重不同，可分为轻症、重症和极重症三种类型。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乙型脑炎可引起高热、惊厥、昏迷等症状，严重时可导致死亡或神经系统后遗症，如瘫痪、智力低下等。此外，乙型脑炎还可引起心肌炎、胰腺炎等并发症。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乙型脑炎的症状与危害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乙型脑炎的预防措施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92" b="8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一旦发现乙型脑炎患者，应立即隔离治疗，以防止病毒的传播。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消灭蚊虫的滋生地，如清理积水、填平洼地等，以降低蚊虫密度，减少病毒传播的可能性。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控制传染源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动物宿主的控制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及时隔离和治疗患者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64" r="128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使用蚊帐、驱蚊剂等措施防止蚊虫叮咬，同时定期清理居住环境的蚊虫，降低传播风险。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防蚊灭蚊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对易感人群进行乙型脑炎疫苗的接种，提高人群免疫力，降低感染风险。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切断传播途径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92" r="23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保持健康的生活方式，如合理饮食、适量运动、保证充足的睡眠等，以提高身体免疫力。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加强对易感人群的宣传教育，提高他们对乙型脑炎的认知和预防意识。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保护易感人群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个人预防乙型脑炎的方法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https://d.book118.com/635303212134011042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2024-09-03T14:43:51.895</cp:lastPrinted>
  <dcterms:created xsi:type="dcterms:W3CDTF">2024-09-03T06:43:51Z</dcterms:created>
  <dcterms:modified xsi:type="dcterms:W3CDTF">2024-09-03T06:43:53Z</dcterms:modified>
</cp:coreProperties>
</file>