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ADC97-AA47-4FD8-9A1A-8C8ABE843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12DC1-CA7F-470F-894F-5C57242C2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A4404-4C38-4A5E-84A2-B09BF5EE0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871E3-6F26-41AD-8317-54CFC600E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529325-68CB-4B64-BB5A-969634C1A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A7FEC7-E864-4FD1-AEB9-5733A1077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E9BB60-6518-4FCA-9C19-7C975FF78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CECF7-C20E-4618-AC19-84B3490B1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E3213-D803-4C5C-A9F3-875D31F86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123A8-58ED-4566-8980-5F5AFCC9B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A328C-7DAE-4C23-A459-F62AB332D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042402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网络广告媒体发展前景分析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网络广告媒体概述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网络广告媒体发展现状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网络广告媒体发展趋势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网络广告媒体面临的挑战与机遇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互联网普及率的提高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随着互联网的普及，网络广告媒体的受众群体不断扩大，覆盖面越来越广。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广告主的需求变化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广告主对广告投放的精准度和效果的要求越来越高，网络广告媒体能够满足这些需求。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网络广告媒体的发展历程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从早期的电子邮件广告到现代的社交媒体广告，网络广告媒体经历了不断的发展和变革。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2292" r="22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分析网络广告媒体的发展前景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通过对网络广告媒体的发展趋势、市场状况、竞争格局等方面的分析，探讨其未来的发展前景。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为广告主提供投放策略建议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根据网络广告媒体的特点和发展趋势，为广告主提供有针对性的投放策略建议。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促进网络广告媒体的健康发展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通过对网络广告媒体的分析和研究，为行业的健康发展提供参考和借鉴。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网络广告媒体概述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网络广告媒体定义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网络广告媒体是指利用互联网技术，通过各种在线平台向用户展示广告信息的媒体形式。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与传统广告媒体相比，网络广告媒体具有更高的互动性、精准性和可测量性。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移动应用广告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通过移动应用的广告位，将广告信息展示在用户的手机屏幕上。</a:t>
            </a:r>
          </a:p>
        </p:txBody>
      </p:sp>
      <p:sp>
        <p:nvSpPr>
          <p:cNvPr id="6" name="Freeform 6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视频平台广告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在视频平台上播放的广告，具有很高的互动性和视觉效果。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社交媒体广告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利用社交媒体平台的用户关系和信息流，将广告信息展示在用户的社交媒体页面。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门户网站广告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门户网站是互联网上最主要的入口，其广告位具有很高的曝光率和点击率。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搜索引擎广告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通过搜索引擎的关键词广告，将广告信息展示在搜索结果页面。</a:t>
            </a:r>
          </a:p>
        </p:txBody>
      </p:sp>
      <p:cxnSp>
        <p:nvCxnSpPr>
          <p:cNvPr id="29" name="Connector 29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1" name="Connector 41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2" name="AutoShape 42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5" name="AutoShape 45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5" name="AutoShape 5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TextBox 7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网络广告媒体类型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用户可以主动参与网络广告的互动，如点击、评论、分享等。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互动性高</a:t>
            </a:r>
          </a:p>
        </p:txBody>
      </p:sp>
      <p:sp>
        <p:nvSpPr>
          <p:cNvPr id="9" name="AutoShape 9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通过网络广告媒体的定向技术，可以将广告信息精准地传递给目标用户。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精准度高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网络广告媒体的点击率、曝光量、转化率等数据可以实时监测和统计，为广告主提供可靠的投放效果数据。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可测量性好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网络广告媒体可以采用多种形式和创意，如动画、视频、交互等，以吸引用户的注意力。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创意空间大</a:t>
            </a:r>
          </a:p>
        </p:txBody>
      </p:sp>
      <p:sp>
        <p:nvSpPr>
          <p:cNvPr id="21" name="Freeform 21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网络广告媒体特点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网络广告媒体发展现状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随着互联网的普及和数字技术的进步，网络广告市场规模持续快速增长。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快速增长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多种形式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行业分布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网络广告形式多样，包括横幅广告、视频广告、搜索引擎广告、社交媒体广告等。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网络广告市场涉及多个行业，包括电商、金融、教育、医疗等。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网络广告市场规模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通过大数据和人工智能技术，实现精准投放，提高广告效果。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精准投放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根据用户兴趣和行为，进行个性化推荐，提高用户参与度。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在多个平台进行投放，包括PC端、移动端、社交媒体等。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多平台投放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网络广告投放形式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https://d.book118.com/635304240222011111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301648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2024-09-17T12:25:24.565</cp:lastPrinted>
  <dcterms:created xsi:type="dcterms:W3CDTF">2024-09-17T04:25:24Z</dcterms:created>
  <dcterms:modified xsi:type="dcterms:W3CDTF">2024-09-17T04:25:26Z</dcterms:modified>
</cp:coreProperties>
</file>