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C5D74-9534-4E6F-8685-C04DC35F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5F023-748A-48AC-B907-0695032D1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CC7BC-9DC5-48FC-BB48-2DD4E963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C400A-D4C8-458C-A1E4-77F4FC5B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FAD8E-54BD-4B58-8C5B-8910584B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A96F6-43E6-41B1-91E4-B90A38DB3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9B918-3500-4B29-A900-13AF6974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CCF7-ABBE-4AFA-8B7E-A075D02B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D7056-9F23-4119-94CF-6913FB564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EBEC1-C85D-4A83-BE7A-62AB07B6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A23B2-0916-424E-B2A5-3977D7829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021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糖尿病酮症教学查房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糖尿病酮症的预防与护理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糖尿病酮症的并发症与预后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糖尿病酮症是由于体内胰岛素缺乏或胰岛素作用障碍，引起脂肪分解加速，产生大量酮体，超过组织利用能力，在血液中积聚而引起的一系列代谢紊乱综合征。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糖尿病酮症分为糖尿病酮症酸中毒（DKA）和糖尿病高血糖高酮酸血症（HHS）。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8" r="258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糖尿病酮症的发病机制主要与胰岛素缺乏和胰岛素抵抗有关，导致糖、脂肪和蛋白质代谢紊乱。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由于胰岛素缺乏或作用障碍，脂肪分解加速并产生大量游离脂肪酸和甘油，在肝脏内转化为酮体。当酮体产生超过组织利用能力时，血液中酮体浓度升高，引起代谢紊乱。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72" r="167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糖尿病酮症的临床表现主要包括多饮、多尿、乏力、食欲不振、恶心呕吐、呼吸深快、呼气时有烂苹果味等。严重者可能出现昏迷、休克、肾功能不全等。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根据临床表现和实验室检查，如血糖升高、尿糖强阳性、尿酮阳性等，可诊断为糖尿病酮症。同时需要排除其他原因引起的酮症，如饥饿性酮症、酒精性酮症等。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及时补液对于治疗糖尿病酮症至关重要，可以纠正脱水状态，恢复血容量，降低血糖和酮体水平。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补液治疗是糖尿病酮症的首要治疗措施，目的是补充体内流失的水分和电解质。通常使用生理盐水或葡萄糖溶液，根据患者的脱水程度和电解质紊乱情况调整输液量和成分。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胰岛素是治疗糖尿病酮症的关键药物，可以促进葡萄糖利用，抑制脂肪分解和酮体生成。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胰岛素治疗是糖尿病酮症的必要手段，可以降低血糖和酮体水平。根据患者的病情和胰岛素分泌情况，选择合适的胰岛素剂型和剂量，通过注射或持续静脉输注的方式进行治疗。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纠正电解质紊乱是治疗糖尿病酮症的重要环节，可以预防和治疗心律失常、肌肉抽搐等并发症。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在治疗糖尿病酮症过程中，应密切监测患者的电解质水平，如钾、钠、钙等。根据监测结果，补充相应的电解质溶液，以纠正电解质紊乱。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纠正电解质紊乱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其他治疗措施包括控制感染、消除诱因、饮食调整等，有助于提高治疗效果和预防复发。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在治疗糖尿病酮症时，应积极寻找并消除诱因，如控制感染、解除应激状态等。同时，根据患者的病情和营养状况，制定合理的饮食计划，保证营养摄入的平衡和充足。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https://d.book118.com/635310212302011103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2024-09-13T06:30:27.181</cp:lastPrinted>
  <dcterms:created xsi:type="dcterms:W3CDTF">2024-09-12T22:30:27Z</dcterms:created>
  <dcterms:modified xsi:type="dcterms:W3CDTF">2024-09-12T22:30:29Z</dcterms:modified>
</cp:coreProperties>
</file>