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95CA7-940F-4014-A7C3-63E994E69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F1300-13FF-4B17-9AAA-3D7B35124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922FB-9842-432D-BB99-52DDD52D5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AFDE0-8121-4016-9AC6-625CF4AEF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721E9B-430C-4267-846C-416FEFDA2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65490-AC6C-4FA0-9BF6-F2E47181D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052BF8-31A8-4651-B58E-B2D0D5F47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770B6-AA5C-4A2E-BC0D-50684E15D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B1F7B-14C3-407D-9557-C3B0F4F9E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E8BC3-FB4E-4395-83F1-F4288EFFB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7C507-C4B7-4C35-8C45-C81F4A2CC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102401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3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2023-2028年版有机植物油产业政府战略管理与区域发展战略研究咨询报告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产业现状与趋势分析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政府战略管理研究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区域发展战略规划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企业经营策略建议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社会责任与可持续发展探讨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00" r="38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56" r="56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有机植物油产业概述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有机植物油是指采用有机农业种植技术生产的植物油，其生产过程中不使用化学合成的农药、化肥等物质，符合有机农业标准。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有机植物油产业链包括有机油料作物种植、油料加工、有机植物油生产、销售等环节。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产业特点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有机植物油产业具有高品质、高附加值、环保可持续等特点，符合现代消费者追求健康、环保的消费理念。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国际有机植物油市场规模不断扩大，消费者对有机产品的认可度不断提高，有机植物油出口量逐年增加。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国内有机植物油市场起步较晚，但近年来发展迅速，市场规模不断扩大，消费者对有机植物油的认知度和接受度不断提高。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随着消费者对健康、环保的关注度不断提高，有机植物油市场将继续保持快速增长，未来市场潜力巨大。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国家出台了一系列支持有机农业和有机植物油产业发展的政策，包括财政补贴、税收优惠、认证标准等。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国家制定了严格的有机农业和有机植物油认证标准，确保产品的品质和安全。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相关部门加强了对有机植物油产业的监管力度，打击假冒伪劣产品，维护市场秩序。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随着科技的不断进步，有机植物油产业在种植技术、加工工艺、产品质量检测等方面取得了重要突破。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有机植物油产业将继续加强技术创新，推动产业升级和转型，提高产品的品质和附加值。例如，利用生物技术培育高产、优质的有机油料作物品种；采用先进的加工工艺和设备提高产品质量和生产效率；加强产品质量检测和安全监控等。同时，随着互联网和物联网技术的不断发展，有机植物油产业也将逐步实现智能化、信息化和可追溯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技术创新动态及趋势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政府战略管理研究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政府应作为有机植物油产业发展的推动者，通过制定优惠政策、提供资金支持等方式，鼓励企业加大投入，加快技术创新和产业升级。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政府应加强对有机植物油产业的监管，确保产品质量安全，维护消费者权益，促进市场公平竞争。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政府应完善公共服务体系，提供信息咨询、技术支持、人才培训等服务，帮助企业解决发展中遇到的问题。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服务者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政府角色定位与职能转变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针对有机植物油产业发展的不同阶段和实际需求，政府应制定科学合理的政策，包括财政、税收、金融、土地等方面的优惠政策。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根据产业发展情况和市场变化，政府应及时调整政策，保持政策的连续性和稳定性，确保政策实施效果。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政府应建立政策实施效果评估机制，对政策执行情况进行定期评估，及时发现问题并采取相应措施加以改进。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政策制定、调整及实施效果评估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监管体系完善与创新能力提升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监管体系完善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政府应建立健全有机植物油产业监管体系，包括产品质量监管、生产安全监管、环境保护监管等方面，确保产业健康发展。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政府应鼓励企业加大科技研发投入，加强产学研合作，推动技术创新和成果转化，提升产业整体创新能力。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信息服务平台建设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政府应搭建有机植物油产业信息服务平台，提供市场信息、政策法规、技术标准等信息服务，帮助企业及时了解市场动态和政策变化。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政府应建立技术支持服务体系，为企业提供技术咨询、技术转移、技术推广等服务，推动企业技术进步和产业升级。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人才培训服务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政府应加强对有机植物油产业人才的培养和引进，建立完善的人才培训体系，为企业提供人才保障。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公共服务体系建设与优化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区域发展战略规划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优化产业布局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根据资源禀赋评估结果，合理规划有机植物油产业布局，促进产业集聚和产业链上下游协同。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提升资源利用效率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通过技术创新和管理优化，提高有机植物油生产过程中的资源利用效率，降低生产成本。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评估区域资源禀赋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对土地、水资源、气候等自然条件以及劳动力、技术、资本等生产要素进行全面评估，明确区域资源优势和劣势。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区域资源禀赋与产业布局优化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拓展产业链条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鼓励企业向上下游延伸产业链条，形成完整的有机植物油产业链，提升整体竞争力。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识别经济增长点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分析有机植物油产业在区域经济中的地位和作用，识别具有潜力的经济增长点。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制定培育策略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针对识别出的经济增长点，制定具体的培育策略，包括政策扶持、投资引导、市场拓展等。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区域经济增长点培育与拓展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加强区域合作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推动不同地区间的有机植物油产业合作，实现资源共享、优势互补和协同发展。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构建协同发展机制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建立政府、企业和社会多方参与的协同发展机制，促进产学研用紧密结合。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推进重点项目合作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围绕有机植物油产业发展需求，推进跨地区、跨行业的重点项目合作，提升整体发展水平。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区域合作与协同发展策略部署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深入了解国内外有机植物油市场竞争格局和发展趋势，明确自身在竞争中的地位和优势。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构建差异化竞争优势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通过技术创新、品牌建设、市场营销等手段，构建具有自身特色的差异化竞争优势。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选择合适的发展路径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根据自身条件和市场需求，选择合适的发展路径，如专业化发展、多元化经营或国际化拓展等。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差异化竞争优势构建及路径选择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https://d.book118.com/635310240102011044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2024-09-06T13:36:42.543</cp:lastPrinted>
  <dcterms:created xsi:type="dcterms:W3CDTF">2024-09-06T05:36:42Z</dcterms:created>
  <dcterms:modified xsi:type="dcterms:W3CDTF">2024-09-06T05:36:44Z</dcterms:modified>
</cp:coreProperties>
</file>