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044342-16EE-4E1D-8FFD-87D08F9D46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784C68-457B-40E6-B44E-C298F6D1F7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A94F89-2782-49A8-9149-F3547538D6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51B318-CCA7-46DF-A101-E899C55422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C6BFE3A-18B4-4EF5-BDE2-56067CF57B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4A00957-C235-48FC-9CD8-3A5FDB1809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83CF76A-76B8-4459-9226-FAB20F6D39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424299-1C8D-48EA-89C3-86715121F3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800C84-0D76-4D92-97FE-7FB958CF7F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A4C215-980B-4572-BFB8-4CAE49BD5E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114599-AF95-490E-9D77-07049C14B7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5310323100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直流电机的基本原理和电磁关系\n## 1.直流电机的基本概念与结构\n### 1.1直流电机的定义和用途\n### 1.2直流电机的主要结构部件\n### 1.3直流电机的分类与性能特点\n## 2.直流电机的工作原理\n### 2.1直流电机的基本原理概述\n### 2.2电枢反应与换向过程\n### 2.3直流电机的转速与转矩关系\n## 3.直流电机的电磁关系\n### 3.1电磁场基本概念与原理\n### 3.2直流电机磁场分布与计算\n### 3.3电磁力与电磁转矩的计算\n## 4.直流电机的运行特性\n### 4.1直流电机的运行特性曲线\n### 4.2直流电机的效率与功率因数\n### 4.3直流电机的调整与负载特性\n## 5.直流电机的控制方法\n### 5.1直流电机的启动与制动控制\n### 5.2直流电机的转速调节与控制\n### 5.3直流电机的方向控制与反转\n## 6.直流电机的应用与选型\n### 6.1直流电机的典型应用领域\n### 6.2直流电机的选型原则与方法\n### 6.3直流电机的未来发展趋势与挑战\n&quot;,&quot;templateId&quot;:&quot;o5uw7qdih7bi3drcb1jn4cqo9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5600"/>
              <a:t>直流电机的基本原理和电磁关系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5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直流电机的基本概念与结构</a:t>
            </a:r>
            <a:endParaRPr/>
          </a:p>
        </p:txBody>
      </p:sp>
      <p:sp>
        <p:nvSpPr>
          <p:cNvPr id="116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直流电机是一种将直流电能转换为机械能的电机</a:t>
                </a:r>
                <a:endParaRPr/>
              </a:p>
            </p:txBody>
          </p:sp>
          <p:sp>
            <p:nvSpPr>
              <p:cNvPr id="18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通过电刷和换向器将电流引入电枢线圈产生磁场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电磁场与磁场相互作用产生电磁转矩，驱动电机旋转</a:t>
                </a:r>
                <a:endParaRPr/>
              </a:p>
            </p:txBody>
          </p:sp>
          <p:sp>
            <p:nvSpPr>
              <p:cNvPr id="18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用途广泛，包括：</a:t>
                </a:r>
                <a:endParaRPr/>
              </a:p>
            </p:txBody>
          </p:sp>
          <p:sp>
            <p:nvSpPr>
              <p:cNvPr id="19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拖动各种机械设备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电动汽车、电动自行车等交通工具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伺服系统、数控设备等高精度控制领域</a:t>
                </a:r>
                <a:endParaRPr/>
              </a:p>
            </p:txBody>
          </p:sp>
          <p:sp>
            <p:nvSpPr>
              <p:cNvPr id="19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直流电机的定义和用途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1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直流电机的主要结构部件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202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定子：主要包括主磁极、换向器和电刷装置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主磁极产生磁场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换向器实现电流的换向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电刷装置将电流引入电枢线圈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转子：主要包括电枢铁芯、电枢线圈和换向器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电枢铁芯产生磁通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电枢线圈产生电磁转矩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换向器实现电流的换向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轴承和支架：支撑电机旋转，保证正常运行</a:t>
            </a:r>
            <a:endParaRPr/>
          </a:p>
        </p:txBody>
      </p:sp>
      <p:cxnSp>
        <p:nvCxnSpPr>
          <p:cNvPr id="203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直流电机的分类与性能特点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0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0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0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分类：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分励磁直流电机：主磁极与电枢线圈并联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串励磁直流电机：主磁极与电枢线圈串联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复励磁直流电机：主磁极与电枢线圈既有并联又有串联</a:t>
                </a:r>
                <a:endParaRPr/>
              </a:p>
            </p:txBody>
          </p:sp>
          <p:pic>
            <p:nvPicPr>
              <p:cNvPr id="21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1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性能特点：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输出功率大，转速高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运行平稳，控制性能好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电磁噪音小，寿命长</a:t>
                </a:r>
                <a:endParaRPr/>
              </a:p>
            </p:txBody>
          </p:sp>
          <p:pic>
            <p:nvPicPr>
              <p:cNvPr id="2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9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直流电机的工作原理</a:t>
            </a:r>
            <a:endParaRPr/>
          </a:p>
        </p:txBody>
      </p:sp>
      <p:sp>
        <p:nvSpPr>
          <p:cNvPr id="220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23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2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电磁感应原理：通过电刷和换向器将电流引入电枢线圈，产生磁场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电流在电枢线圈中产生磁场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磁场与主磁极产生的磁场相互作用，产生电磁转矩</a:t>
                </a:r>
                <a:endParaRPr/>
              </a:p>
            </p:txBody>
          </p:sp>
        </p:grpSp>
        <p:grpSp>
          <p:nvGrpSpPr>
            <p:cNvPr id="226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2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电磁转矩驱动电机旋转，实现机械能的输出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电磁转矩使电枢旋转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电枢旋转带动负载旋转，实现机械能输出</a:t>
                </a:r>
                <a:endParaRPr/>
              </a:p>
            </p:txBody>
          </p:sp>
        </p:grpSp>
      </p:grpSp>
      <p:sp>
        <p:nvSpPr>
          <p:cNvPr id="2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直流电机的基本原理概述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电枢反应：电枢线圈产生的磁场对主磁极磁场的影响</a:t>
                </a:r>
                <a:endParaRPr/>
              </a:p>
            </p:txBody>
          </p:sp>
          <p:sp>
            <p:nvSpPr>
              <p:cNvPr id="23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当电枢线圈电流与主磁极磁场方向一致时，增强主磁极磁场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当电枢线圈电流与主磁极磁场方向相反时，削弱主磁极磁场</a:t>
                </a:r>
                <a:endParaRPr/>
              </a:p>
            </p:txBody>
          </p:sp>
          <p:sp>
            <p:nvSpPr>
              <p:cNvPr id="23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换向过程：通过换向器改变电流方向，使电机连续旋转</a:t>
                </a:r>
                <a:endParaRPr/>
              </a:p>
            </p:txBody>
          </p:sp>
          <p:sp>
            <p:nvSpPr>
              <p:cNvPr id="24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电刷将电流引入换向器，换向器将电流传递给电枢线圈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电枢线圈电流方向改变，磁场方向改变，实现电机连续旋转</a:t>
                </a:r>
                <a:endParaRPr/>
              </a:p>
            </p:txBody>
          </p:sp>
          <p:sp>
            <p:nvSpPr>
              <p:cNvPr id="24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电枢反应与换向过程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转速与电枢电流成正比，与主磁极磁场强度成反比</a:t>
                </a:r>
                <a:endParaRPr/>
              </a:p>
            </p:txBody>
          </p:sp>
          <p:sp>
            <p:nvSpPr>
              <p:cNvPr id="25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电流增大，转速升高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磁场强度增大，转速降低</a:t>
                </a:r>
                <a:endParaRPr/>
              </a:p>
            </p:txBody>
          </p:sp>
          <p:sp>
            <p:nvSpPr>
              <p:cNvPr id="25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转矩与电枢电流和主磁极磁场强度成正比</a:t>
                </a:r>
                <a:endParaRPr/>
              </a:p>
            </p:txBody>
          </p:sp>
          <p:sp>
            <p:nvSpPr>
              <p:cNvPr id="26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电流增大，转矩增大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磁场强度增大，转矩增大</a:t>
                </a:r>
                <a:endParaRPr/>
              </a:p>
            </p:txBody>
          </p:sp>
          <p:sp>
            <p:nvSpPr>
              <p:cNvPr id="26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直流电机的转速与转矩关系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直流电机的电磁关系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2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3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电磁场：由电流产生的磁场和磁场所产生的电动势组成的场</a:t>
                </a:r>
                <a:endParaRPr/>
              </a:p>
            </p:txBody>
          </p:sp>
          <p:sp>
            <p:nvSpPr>
              <p:cNvPr id="18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电流产生磁场：安培定律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磁场产生电动势：法拉第电磁感应定律</a:t>
                </a:r>
                <a:endParaRPr/>
              </a:p>
            </p:txBody>
          </p:sp>
        </p:grpSp>
        <p:grpSp>
          <p:nvGrpSpPr>
            <p:cNvPr id="19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电磁关系：磁场与电动势之间的关系</a:t>
                </a:r>
                <a:endParaRPr/>
              </a:p>
            </p:txBody>
          </p:sp>
          <p:sp>
            <p:nvSpPr>
              <p:cNvPr id="2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磁场强度与电动势成正比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磁场线密度与电动势成正比</a:t>
                </a:r>
                <a:endParaRPr/>
              </a:p>
            </p:txBody>
          </p:sp>
          <p:sp>
            <p:nvSpPr>
              <p:cNvPr id="22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电磁场基本概念与原理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8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29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30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3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34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磁场分布：主磁极产生的磁场和电枢线圈产生的磁场在空间的分布</a:t>
                </a:r>
                <a:endParaRPr/>
              </a:p>
            </p:txBody>
          </p:sp>
          <p:sp>
            <p:nvSpPr>
              <p:cNvPr id="35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主磁极磁场分布：呈放射状，磁力线通过电枢铁芯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电枢线圈磁场分布：呈螺旋状，磁力线通过电枢铁芯和换向器</a:t>
                </a:r>
                <a:endParaRPr/>
              </a:p>
            </p:txBody>
          </p:sp>
        </p:grpSp>
        <p:grpSp>
          <p:nvGrpSpPr>
            <p:cNvPr id="36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3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磁场计算：根据电磁场原理和电机结构计算磁场强度和磁场线密度</a:t>
                </a:r>
                <a:endParaRPr/>
              </a:p>
            </p:txBody>
          </p:sp>
          <p:sp>
            <p:nvSpPr>
              <p:cNvPr id="3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主磁极磁场计算：永磁材料特性、磁极尺寸等因素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电枢线圈磁场计算：电流大小、线圈匝数、铁芯材料等因素</a:t>
                </a:r>
                <a:endParaRPr/>
              </a:p>
            </p:txBody>
          </p:sp>
          <p:sp>
            <p:nvSpPr>
              <p:cNvPr id="39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2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直流电机磁场分布与计算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电磁力与电磁转矩的计算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4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4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电磁力：磁场对电流作用力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计算公式：F = Bli，其中F为电磁力，B为磁场强度，l为电流所在直线的长度，i为电流大小</a:t>
                </a:r>
                <a:endParaRPr/>
              </a:p>
            </p:txBody>
          </p:sp>
          <p:pic>
            <p:nvPicPr>
              <p:cNvPr id="5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5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5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电磁转矩：电磁力产生的转矩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计算公式：T = Fθ，其中T为电磁转矩，F为电磁力，θ为力臂角度</a:t>
                </a:r>
                <a:endParaRPr/>
              </a:p>
            </p:txBody>
          </p:sp>
          <p:pic>
            <p:nvPicPr>
              <p:cNvPr id="5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https://d.book118.com/635310323100011120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yellow">
      <a:dk1>
        <a:srgbClr val="000000"/>
      </a:dk1>
      <a:lt1>
        <a:srgbClr val="FFFFFF"/>
      </a:lt1>
      <a:dk2>
        <a:srgbClr val="291F0E"/>
      </a:dk2>
      <a:lt2>
        <a:srgbClr val="FEFCE6"/>
      </a:lt2>
      <a:accent1>
        <a:srgbClr val="F1D25B"/>
      </a:accent1>
      <a:accent2>
        <a:srgbClr val="ECE497"/>
      </a:accent2>
      <a:accent3>
        <a:srgbClr val="E1A823"/>
      </a:accent3>
      <a:accent4>
        <a:srgbClr val="D58F17"/>
      </a:accent4>
      <a:accent5>
        <a:srgbClr val="C7E7D8"/>
      </a:accent5>
      <a:accent6>
        <a:srgbClr val="90C8A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直流电机的基本原理和电磁关系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2024-09-22T16:53:54.728</cp:lastPrinted>
  <dcterms:created xsi:type="dcterms:W3CDTF">2024-09-22T08:53:54Z</dcterms:created>
  <dcterms:modified xsi:type="dcterms:W3CDTF">2024-09-22T08:53:56Z</dcterms:modified>
</cp:coreProperties>
</file>