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74F7BF-9049-4F0C-B4BB-ADF4A45AE5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E8CB58-2C9E-41A8-9EA3-1F1383D077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B8902C-8096-4938-9BFC-904BCDB3CF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F934F0-8AC2-4D92-A891-9DF0EC141F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489156-1727-4A4E-8A7C-C908BD3CE8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668B18-4AB9-4F85-9FA5-84C650639A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1F97C8-C505-417A-B3B5-1CBE8442FF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194B91-EA3F-465E-8178-508574524D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1AE70F-FCE9-4AD6-8666-2697D228CF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8CB7FD-C054-4964-812D-DE8D6B37EB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12B4BE-9455-4B12-BB41-53D0D4FEEE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5311044114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流感宝宝发烧护理常规\n## 1.流感的基本概念与症状\n### 1.1流感病毒的传播途径与预防措施\n### 1.2流感病毒的类型及其症状特点\n### 1.3流感与普通感冒的区别与鉴别\n## 2.宝宝发烧的原因与处理方法\n### 2.1宝宝发烧的常见原因及应对措施\n### 2.2宝宝发烧的家庭护理方法\n### 2.3宝宝发烧的药物治疗与就医指南\n## 3.流感宝宝发烧的护理常规\n### 3.1流感宝宝的饮食护理与营养补充\n### 3.2流感宝宝的休息与睡眠安排\n### 3.3流感宝宝的日常清洁与卫生管理\n## 4.流感宝宝发烧的并发症预防与处理\n### 4.1流感宝宝并发肺炎的预防与护理\n### 4.2流感宝宝并发脑炎的预防与护理\n### 4.3流感宝宝并发心肌炎的预防与护理\n## 5.流感宝宝发烧的疫苗接种与预防\n### 5.1流感疫苗的种类与适用人群\n### 5.2流感宝宝的疫苗接种时间与剂量\n### 5.3流感疫苗接种的注意事项与副作用\n## 6.流感宝宝发烧的护理案例与实践\n### 6.1流感宝宝发烧护理的成功案例分享\n### 6.2流感宝宝发烧护理的常见问题与解答\n### 6.3流感宝宝发烧护理的实践技巧与经验总结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流感宝宝发烧护理常规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流感的基本概念与症状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流感病毒的传播途径</a:t>
                </a:r>
                <a:endParaRPr/>
              </a:p>
            </p:txBody>
          </p:sp>
          <p:sp>
            <p:nvSpPr>
              <p:cNvPr id="19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通过飞沫传播：当感染者咳嗽、打喷嚏时，病毒通过飞沫传播给周围的人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通过接触传播：感染者触摸口鼻眼等部位后，将病毒传播到物体表面，他人触摸后感染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空气气溶胶传播：在封闭空间内，病毒通过气溶胶在空气中传播</a:t>
                </a:r>
                <a:endParaRPr/>
              </a:p>
            </p:txBody>
          </p:sp>
          <p:sp>
            <p:nvSpPr>
              <p:cNvPr id="20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流感病毒的预防措施</a:t>
                </a:r>
                <a:endParaRPr/>
              </a:p>
            </p:txBody>
          </p:sp>
          <p:sp>
            <p:nvSpPr>
              <p:cNvPr id="20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养成良好的卫生习惯：勤洗手、不随意摸口鼻眼等部位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保持室内空气流通：避免长时间待在密闭空间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增强免疫力：保持良好的作息、饮食和锻炼习惯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接种疫苗：按照医生建议接种流感疫苗</a:t>
                </a:r>
                <a:endParaRPr/>
              </a:p>
            </p:txBody>
          </p:sp>
          <p:sp>
            <p:nvSpPr>
              <p:cNvPr id="20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流感病毒的传播途径与预防措施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流感病毒的类型</a:t>
                </a:r>
                <a:endParaRPr/>
              </a:p>
            </p:txBody>
          </p:sp>
          <p:sp>
            <p:nvSpPr>
              <p:cNvPr id="21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甲型流感病毒：具有较强的传染性和致病性，易引发大流行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乙型流感病毒：传播速度较慢，致病性相对较弱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丙型流感病毒：一般不引起流感大流行，但可引发轻度呼吸道感染</a:t>
                </a:r>
                <a:endParaRPr/>
              </a:p>
            </p:txBody>
          </p:sp>
          <p:sp>
            <p:nvSpPr>
              <p:cNvPr id="21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流感病毒的症状特点</a:t>
                </a:r>
                <a:endParaRPr/>
              </a:p>
            </p:txBody>
          </p:sp>
          <p:sp>
            <p:nvSpPr>
              <p:cNvPr id="22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发热：体温迅速升高，达到38.5℃以上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寒战、乏力：患者感到寒冷、乏力，全身肌肉酸痛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呼吸道症状：咳嗽、喉咙痛、流鼻涕、鼻塞等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消化道症状：恶心、呕吐、腹泻等</a:t>
                </a:r>
                <a:endParaRPr/>
              </a:p>
            </p:txBody>
          </p:sp>
          <p:sp>
            <p:nvSpPr>
              <p:cNvPr id="22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流感病毒的类型及其症状特点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流感与普通感冒的区别</a:t>
                </a:r>
                <a:endParaRPr/>
              </a:p>
            </p:txBody>
          </p:sp>
          <p:sp>
            <p:nvSpPr>
              <p:cNvPr id="23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发病原因：流感由流感病毒引起，普通感冒由多种病毒和细菌引起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症状程度：流感症状较重，普通感冒症状较轻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病程时间：流感病程较长，普通感冒病程较短</a:t>
                </a:r>
                <a:endParaRPr/>
              </a:p>
            </p:txBody>
          </p:sp>
          <p:sp>
            <p:nvSpPr>
              <p:cNvPr id="23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流感与普通感冒的鉴别</a:t>
                </a:r>
                <a:endParaRPr/>
              </a:p>
            </p:txBody>
          </p:sp>
          <p:sp>
            <p:nvSpPr>
              <p:cNvPr id="24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发热程度：流感发热较高，普通感冒发热较低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肌肉疼痛：流感患者常有肌肉疼痛，普通感冒患者较少出现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呼吸道症状：流感患者呼吸道症状较重，普通感冒患者呼吸道症状较轻</a:t>
                </a:r>
                <a:endParaRPr/>
              </a:p>
            </p:txBody>
          </p:sp>
          <p:sp>
            <p:nvSpPr>
              <p:cNvPr id="24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流感与普通感冒的区别与鉴别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49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宝宝发烧的原因与处理方法</a:t>
            </a:r>
            <a:endParaRPr/>
          </a:p>
        </p:txBody>
      </p:sp>
      <p:sp>
        <p:nvSpPr>
          <p:cNvPr id="250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宝宝发烧的常见原因及应对措施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宝宝发烧的常见原因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病毒感染：如流感、感冒、水痘等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细菌感染：如肺炎、脑膜炎、尿路感染等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免疫反应：如疫苗反应、过敏反应等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内分泌失调：如甲状腺功能亢进、中暑等</a:t>
                </a:r>
                <a:endParaRPr/>
              </a:p>
            </p:txBody>
          </p:sp>
          <p:pic>
            <p:nvPicPr>
              <p:cNvPr id="2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宝宝发烧的应对措施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测量体温：定期测量体温，观察体温变化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保持通风：保持室内空气流通，避免过热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充足休息：保证宝宝充足的休息，有利于身体恢复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饮水补充：多喝水，保持水分平衡</a:t>
                </a:r>
                <a:endParaRPr/>
              </a:p>
            </p:txBody>
          </p:sp>
          <p:pic>
            <p:nvPicPr>
              <p:cNvPr id="26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5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宝宝发烧的家庭护理方法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66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宝宝发烧的家庭护理方法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降温措施：使用物理降温法，如冰敷、温水擦浴等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药物护理：在医生指导下使用退烧药物，如对乙酰氨基酚、布洛芬等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饮食护理：提供清淡、易消化的饮食，避免辛辣、油腻食物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睡眠安排：保证宝宝充足的睡眠，有利于身体恢复</a:t>
            </a:r>
            <a:endParaRPr/>
          </a:p>
        </p:txBody>
      </p:sp>
      <p:pic>
        <p:nvPicPr>
          <p:cNvPr id="267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宝宝发烧的药物治疗</a:t>
                </a:r>
                <a:endParaRPr/>
              </a:p>
            </p:txBody>
          </p:sp>
          <p:sp>
            <p:nvSpPr>
              <p:cNvPr id="27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退烧药物：在医生指导下使用对乙酰氨基酚、布洛芬等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抗病毒药物：如奥司他韦等，需在医生指导下使用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抗细菌药物：如头孢类、大环内酯类等，需在医生指导下使用</a:t>
                </a:r>
                <a:endParaRPr/>
              </a:p>
            </p:txBody>
          </p:sp>
          <p:sp>
            <p:nvSpPr>
              <p:cNvPr id="27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宝宝发烧的就医指南</a:t>
                </a:r>
                <a:endParaRPr/>
              </a:p>
            </p:txBody>
          </p:sp>
          <p:sp>
            <p:nvSpPr>
              <p:cNvPr id="28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体温持续升高：体温持续38.5℃以上，或持续低烧不退，需及时就医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症状加重：如出现呼吸困难、频繁呕吐、意识模糊等症状，需立即就医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药物治疗效果不佳：使用退烧药物后，体温无明显下降，需就医检查</a:t>
                </a:r>
                <a:endParaRPr/>
              </a:p>
            </p:txBody>
          </p:sp>
          <p:sp>
            <p:nvSpPr>
              <p:cNvPr id="28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宝宝发烧的药物治疗与就医指南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流感宝宝发烧的护理常规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流感宝宝的饮食护理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清淡饮食：提供易消化、营养丰富的食物，如米粥、面条、蔬菜水果等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充足水分：多喝水，保持水分平衡，避免脱水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少量多餐：采取少量多餐的方式，避免一次性进食过多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流感宝宝的营养补充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维生素：多吃富含维生素C、维生素A等抗氧化成分的食物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蛋白质：多吃富含优质蛋白质的食物，如鱼肉、蛋类、豆腐等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矿物质：多吃富含钙、铁、锌等矿物质的食物，如奶制品、坚果、瘦肉等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流感宝宝的饮食护理与营养补充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流感宝宝的休息与睡眠安排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流感宝宝的休息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保持充足休息：保证宝宝每天有足够的睡眠时间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减轻疲劳：避免剧烈运动，以免加重身体负担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营造舒适环境：保持室内温度适宜，避免过热或过冷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流感宝宝的睡眠安排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保持规律作息：养成良好的作息习惯，保证充足的睡眠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避免嘈杂环境：尽量让宝宝在安静舒适的环境中休息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观察睡眠质量：注意观察宝宝的睡眠质量，如有异常及时就医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流感宝宝的日常清洁与卫生管理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流感宝宝的日常清洁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勤洗手：教育宝宝养成良好的洗手习惯，避免将病毒带入身体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勤换衣物：保持宝宝衣物清洁，避免细菌滋生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保持皮肤清洁：定期为宝宝洗澡，保持皮肤清洁干燥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流感宝宝的卫生管理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室内卫生：保持室内空气流通，避免病毒在室内传播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用品消毒：定期为宝宝用品消毒，如玩具、餐具等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隔离传染源：如宝宝确诊流感，应与其他家庭成员隔离，避免传染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https://d.book118.com/635311044114011111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流感宝宝发烧护理常规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2024-09-17T01:10:32.736</cp:lastPrinted>
  <dcterms:created xsi:type="dcterms:W3CDTF">2024-09-16T17:10:32Z</dcterms:created>
  <dcterms:modified xsi:type="dcterms:W3CDTF">2024-09-16T17:10:34Z</dcterms:modified>
</cp:coreProperties>
</file>