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42547-4C16-41E9-8216-0B58183C5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CD82A-6947-46AF-9BB8-886399F1F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31C587-A732-46C4-A9F3-963D2A439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2D3273-DD8D-42DE-A2F8-FCD43860C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E48CE4-FB56-4260-A173-450D1AC8A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618646-FEDB-4555-9F98-365631402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886281-A4A7-460F-A9B7-842766D91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278CAD-6545-4D1A-AC6C-E7E1217F2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956A1-E83E-4E99-B7E7-88A621B55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C087D-A8E6-4AA9-A42F-F2EE4D9AF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6C7D1-C6E8-4B5D-933F-4CF9AF66C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3132300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ABB工业机器人离线编程与虚拟仿真课件-项目一初识工业机器人离线编程与虚拟仿真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工业机器人基础知识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离线编程技术原理及应用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虚拟仿真技术原理及应用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ABB工业机器人离线编程与虚拟仿真实践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随着智能制造和产业升级的推进，工业机器人市场规模逐年增长，应用领域不断拓展。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产业规模持续扩大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技术水平不断提升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行业标准逐步完善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工业机器人技术不断创新，从传统的示教编程向离线编程、自主导航、深度学习等方向发展。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各国纷纷制定工业机器人相关标准，推动行业规范化发展。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工业机器人发展现状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离线编程与虚拟仿真技术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离线编程技术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利用计算机图形学、机器人学等理论，实现在计算机上对机器人进行轨迹规划、碰撞检测等编程操作，提高编程效率和安全性。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虚拟仿真技术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通过建立机器人及其工作环境的虚拟模型，模拟机器人实际运行过程，对机器人程序进行验证和优化。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提高机器人应用水平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离线编程与虚拟仿真技术的应用，可以提高机器人编程效率、减少现场调试时间、降低生产成本等，从而提高企业竞争力。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推动工业机器人行业发展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本项目的实施有助于推广离线编程与虚拟仿真技术的应用，促进工业机器人行业的创新和发展。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掌握离线编程与虚拟仿真技术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通过本项目学习，学员应能熟练掌握ABB工业机器人的离线编程与虚拟仿真技术。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工业机器人基础知识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工业机器人是一种能自动执行工作的机器装置，靠自身动力和控制能力来实现各种功能。它可以接受人类指挥，也可以按照预先编排的程序运行。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根据应用环境，工业机器人可分为焊接、喷涂、装配、搬运、检测等类型；根据结构形态，可分为关节型、直角坐标型、圆柱坐标型等。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工业机器人定义及分类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44" r="1874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工业机器人组成结构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包括机身、臂部、腕部和手部，构成机器人的操作机构。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内置各种传感器，如力觉、触觉、视觉等传感器，用于感知环境和自身状态。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包括控制计算机、伺服驱动器等，用于控制机器人的动作和决策。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为机器人提供动力，一般采用直流伺服电机驱动。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机械部分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传感部分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控制部分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电源部分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传感器反馈原理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机器人通过内置的传感器感知环境和自身状态，将感知到的信息反馈给控制系统，控制系统根据反馈信息调整机器人的动作和决策。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示教再现原理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通过引导或其他方式，将动作顺序、运动速度、位置等信息“教给”机器人，随后机器人按照示教的信息进行重复动作。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伺服控制原理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机器人的每一个关节都对应一个伺服系统，通过高精度的伺服控制实现关节的精确运动和定位。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833" r="8833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9875" r="9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工业机器人工作原理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离线编程技术原理及应用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096" r="230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通过三维建模软件建立机器人及其工作环境的精确模型，包括机器人本体、末端执行器、传感器等。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机器人模型建立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根据任务需求，在虚拟环境中对机器人进行轨迹规划，生成机器人运动的路径和时间序列。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轨迹规划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通过算法实时检测机器人与环境中的物体是否发生碰撞，确保机器人运动的安全性。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碰撞检测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将规划好的轨迹和动作序列转换成机器人可执行的代码，通过仿真验证后，可下载到实际机器人中进行运行。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代码生成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离线编程技术原理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959" b="1195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452" b="2045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离线编程软件介绍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RobotStudio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ABB官方推出的离线编程软件，支持多种机器人型号，提供直观的图形化编程界面和丰富的功能插件。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SolidWorks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一款广泛使用的三维CAD软件，可与RobotStudio等离线编程软件无缝集成，实现机器人模型的快速建立和导入。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MATLAB/Simulink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强大的数学计算和仿真工具，可用于机器人运动控制算法的开发和验证。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https://d.book118.com/635313230033011111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2024-09-16T20:48:34.268</cp:lastPrinted>
  <dcterms:created xsi:type="dcterms:W3CDTF">2024-09-16T12:48:34Z</dcterms:created>
  <dcterms:modified xsi:type="dcterms:W3CDTF">2024-09-16T12:48:36Z</dcterms:modified>
</cp:coreProperties>
</file>