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1E08E-E836-4548-B171-13DAA70EA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837EFB-1DF6-4642-B915-AA4CF826F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69051-F458-44CE-934D-7927B1A9B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BC0BA7-B24E-4AC6-B065-F6CE71AD0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9A7217-36AB-47AB-9E6A-A223CC8EB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E850E1-025B-4676-9C75-EC97F753D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A4F6BF-6314-4215-997A-1CBBBEE2C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AEFC2C-D2CC-4687-AA19-B94F36685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3193C8-2932-4A27-96EA-F1F4BDEAE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B842D-8805-48DF-A653-30F9A2038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C09CB-B850-41FD-A1A8-C640783E0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31412123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《高级财务管理概述》ppt课件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高级财务管理概述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高级财务决策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财务控制与报告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高级财务管理的未来发展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高级财务管理概述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高级财务管理是公司财务管理的更高层次，是对企业资金运动及其所体现的财务关系进行高级管理，强调战略、风险、价值和可持续发展等管理理念。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高级财务管理是对企业财务活动和财务关系的战略性、全局性和长期性管理，旨在实现企业价值最大化。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高级财务管理涉及企业战略规划、投资决策、融资决策、资本运营等多个方面，强调对企业财务状况的整体把握和战略思考。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803" r="15803"/>
          <a:stretch>
            <a:fillRect/>
          </a:stretch>
        </p:blipFill>
        <p:spPr>
          <a:xfrm>
            <a:off x="6774259" y="1242134"/>
            <a:ext cx="5232459" cy="508750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高级财务管理的定义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实现企业价值最大化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通过有效的财务管理手段，提高企业的盈利能力、偿债能力和运营效率，从而增加企业的市场价值。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保持企业财务稳健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在追求企业价值最大化的同时，保持企业的财务稳健，避免财务风险和经营风险。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通过财务管理手段，推动企业实现可持续发展，实现长期利益和短期利益的平衡。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高级财务管理的目标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提高企业战略管理能力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高级财务管理有助于企业制定和实施战略规划，提高企业的战略管理能力。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优化企业资源配置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通过财务管理手段，优化企业的资源配置，提高企业的运营效率和盈利能力。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降低企业财务风险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高级财务管理有助于企业识别和管理财务风险，降低企业的财务风险和经营风险。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高级财务管理的重要性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高级财务决策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总结词：资本预算决策是高级财务管理中的重要环节，涉及对长期投资项目的评估和选择。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资本预算决策通常涉及对多个长期投资项目的评估，包括但不限于新建工厂、购买新设备、研发项目等。企业需要综合考虑项目的预期收益、风险、资金需求和回报期等因素，以确定哪些项目最符合企业的战略目标和财务状况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总结词：资本预算决策需要考虑多种因素，包括但不限于市场需求、竞争态势、技术进步和法规变化等。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详细描述：在评估资本预算时，企业需要对市场趋势进行预测，了解竞争对手的策略，关注技术进步和法规变化等因素。这些因素可能影响项目的可行性和预期收益，因此需要综合考虑以做出明智的决策。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资本预算决策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投资组合决策是指企业如何配置其资产以实现最佳回报的过程。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投资组合决策需要定期重新评估和调整，以应对市场变化和实现企业目标。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市场环境和企业目标可能会发生变化，因此企业需要定期重新评估其投资组合。这可能包括增加或减少某些资产、调整资产配置比例等，以实现最佳的回报和风险平衡。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投资组合决策涉及确定最佳的资产组合，以实现风险和回报之间的平衡。企业需要考虑不同资产之间的相关性、风险和回报率等因素，以构建一个多样化的投资组合。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投资组合决策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融资决策涉及企业如何筹集资金以支持其运营和投资活动。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融资决策需要考虑多种因素，包括资金成本、债务和权益融资的优缺点、企业的资本结构等。企业需要选择最合适的融资方式，以满足其资金需求并降低融资成本。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融资决策需要考虑企业的长期发展目标和战略。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企业的融资决策应与其长期发展目标和战略相一致。例如，企业可能需要筹集资金来支持其扩张计划、研发活动或市场开拓等。因此，融资决策需要综合考虑企业的整体战略和未来发展方向。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融资决策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总结词：股利决策涉及企业如何决定向股东支付股利的政策。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详细描述：股利决策是企业财务管理中的重要环节，涉及确定股利支付率、股利政策和股利增长计划等。企业需要考虑其财务状况、未来投资需求和股东期望等因素，以制定合理的股利政策。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总结词：股利决策需要平衡企业利益和股东利益之间的关系。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股利决策需要在企业利益和股东利益之间寻求平衡。过高的股利支付可能会减少企业的留存收益和未来扩张能力，而过低的股利支付则可能不能满足股东的期望。因此，企业需要制定合理的股利政策，以实现两者的最佳平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4208" r="14208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股利决策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财务风险管理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https://d.book118.com/635314121231011044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2024-09-07T03:56:32.175</cp:lastPrinted>
  <dcterms:created xsi:type="dcterms:W3CDTF">2024-09-06T19:56:32Z</dcterms:created>
  <dcterms:modified xsi:type="dcterms:W3CDTF">2024-09-06T19:56:33Z</dcterms:modified>
</cp:coreProperties>
</file>