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6085F-BE8C-44D8-A814-8F98CD93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D43BE-9ACC-4A27-8886-A6FBD761A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72C18-5BFD-4FDA-849D-DD7D78282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BF560-8369-4177-A4D1-9CF25055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2CC20-1876-4799-8B73-926B0015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E2D2F-AFCF-4FCF-810E-8FA3F72F4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B63F7-7DDC-4381-833D-E701EA49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D62B5-8040-4A5D-B258-932F2F74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8C79A-C38B-41BD-A49D-2CC757B7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18DB9-D0BF-40E0-B40B-CD8E9287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FE456-6F18-40AB-9731-762DD4948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1413414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自然分娩与产道扩张护理方法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16228" y="2321923"/>
            <a:ext cx="3739753" cy="20769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1215" y="3978920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产道扩张护理方法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自然分娩过程中的疼痛管理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产后恢复与指导建议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介绍自然分娩与产道扩张护理方法，帮助医护人员和产妇了解并掌握相关知识，提高分娩质量。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自然分娩是一种生理过程，但在分娩过程中，产道扩张是必经阶段。正确的护理方法对于减轻产妇疼痛、促进产程进展具有重要意义。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69" b="756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自然分娩的过程及特点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产道扩张的生理变化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护理方法在自然分娩与产道扩张中的应用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常见的护理问题及解决策略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自然分娩是指胎儿经阴道自然娩出的过程，是一种生理现象。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自然分娩对产妇和胎儿都有许多益处，如减少产妇手术并发症、加速产后恢复、促进胎儿肺部成熟等。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自然分娩定义及优势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" b="1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第二产程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第三产程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从临产至宫口开全，主要是宫缩推动胎儿下降，使宫颈口逐渐扩张。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从宫口开全至胎儿娩出，产妇需在医生和助产士的指导下用力推动胎儿娩出。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从胎儿娩出至胎盘娩出，此时产妇需稍作休息，并配合子宫收缩将胎盘娩出。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自然分娩过程简述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产妇心理准备与指导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产妇应对自然分娩有正确的认识和充分的思想准备，保持积极、乐观的心态。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学习并掌握呼吸法、放松法等缓解疼痛的方法，有助于减轻分娩过程中的疼痛。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家属的陪伴与支持对产妇的心理状态有积极的影响，有助于增强产妇的信心和勇气。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疼痛缓解方法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家属陪伴与支持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产道扩张护理方法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产道扩张是自然分娩过程中的重要环节，通过产道肌肉和软组织的逐渐松弛和扩张，使胎儿能够顺利通过产道。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产道扩张有助于减少分娩过程中的阻力和疼痛，缩短产程时间，降低分娩并发症的风险。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合理的产道扩张护理能够保护母婴健康，提高自然分娩的成功率。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产道扩张原理及作用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产前应进行全面的产道检查，包括骨盆测量、产道软组织评估等，以确定产道扩张的潜力和难易程度。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评估胎儿大小、胎位和羊水量等因素，以预测分娩过程中可能出现的困难和风险。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根据产前检查结果，制定个性化的产道扩张护理计划，包括产前锻炼、按摩和热敷等措施。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产前产道检查与评估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在产程中，助产士或医生会密切监测产道扩张情况，根据产程进展和胎儿状况及时调整护理措施。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采用合适的分娩体位和呼吸技巧，有助于促进产道扩张和胎儿下降。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在必要时，可进行人工破膜、使用催产素等药物或器械助产，以协助产道扩张和加速产程进展。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对于产道扩张困难的产妇，可采取会阴切开术等手术方法扩大产道出口，但需严格掌握手术指征和术后护理。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产程中产道扩张护理措施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自然分娩过程中的疼痛管理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https://d.book118.com/635314134143011124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2024-09-28T19:37:51.857</cp:lastPrinted>
  <dcterms:created xsi:type="dcterms:W3CDTF">2024-09-28T11:37:51Z</dcterms:created>
  <dcterms:modified xsi:type="dcterms:W3CDTF">2024-09-28T11:37:53Z</dcterms:modified>
</cp:coreProperties>
</file>