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83291A2-042E-4A72-92F9-C0030442A84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887CC-93C5-4AA7-9AE0-EE07DF9C7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0909A-8131-4657-9B1A-0C59B353D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048CB-1236-4D9D-98B7-76128FA6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2C3B9-1A30-44F6-95B1-735621B76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2604D-21E9-444C-893B-73F42D845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2B7AD-2A3C-4401-BB0A-7F66B641E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030BB-91DC-4CED-9D56-77723359B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67F7D-C1F2-49DA-8A58-72B81CA6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D7607-5917-4F5A-9564-854D2CE5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673C4-7562-4CD3-9F37-C2F1F55B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C0B6D-BFD5-4D05-BDD5-A1BBD800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6018858-30B8-4984-B0B6-5BA3AAFF35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7353AB6-9A47-48E2-8AF3-9405BD10525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2021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防水材料行业安全生产规章制度培训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防水材料行业安全生产规章制度培训简介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安全生产法律法规解读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防水材料行业安全管理体系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工作场所安全管理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防水材料行业安全生产规章制度落实与总结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防水材料行业安全生产规章制度培训简介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防水材料行业安全生产规章制度背景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防水材料行业作为建筑行业的重要组成部分，安全生产规章制度培训至关重要。通过全面了解防水材料行业的特点和需求，可以更有效地提升安全生产意识，确保工作安全。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防水材料行业概况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防水材料的最初应用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涂料、密封胶等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主要产品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需求与发展趋势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安全生产的核心概念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规章制度对安全的保障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防水材料行业中的规章制度实践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提升企业整体安全水平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培训方案及措施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规章制度要点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模拟演练与讨论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时间与人员安排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规范操作行为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标准化作业流程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共同维护工作环境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互相监督与支持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营造安全氛围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倡导安全理念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培养安全文化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共同维护安全环境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安全生产规章制度对员工的影响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及时报告异常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安全生产法律法规解读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国家安全生产法律法规概述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详细分析安全生产法律法规的要点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法规解读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介绍风险评估在法规中的重要性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探讨法规在实际工作中的落实情况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阐述防水材料施工过程中的标准操作流程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讲解质量监督对于安全生产的重要性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展示防水材料行业专业技术的要求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防水材料行业安全生产标准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详细介绍防水材料的标准和规范要求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详细分析事故发生的原因和背景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总结事故中的教训，以避免类似情况再次发生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教训总结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探讨预防类似事故的安全措施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提出行业改进的建议和方向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安全生产责任制度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探讨安全生产责任制度的建立和执行，强调领导干部对安全生产的重要性。安全生产责任制度是企业安全管理的核心，要求领导层履行职责，制定相关政策和措施，确保生产过程中的安全和稳定。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防水材料行业安全管理体系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安全管理体系规划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安全管理体系的规划是防水材料行业安全生产的重要组成部分，通过建立完善的组织机构和明确的职责分工，可以有效提高工作效率和安全性。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包括安全操作流程、应急处理等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可以采用课堂教学、实地演练等方式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确定培训的时间安排，确保及时进行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安全检查制度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定期进行现场安全检查，确保施工环境安全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施工现场安全检查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检查生产设施的安全性能，及时发现问题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生产设施检查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发现安全隐患及时整改，确保工作安全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包括应急措施、人员分工等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预案内容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指导员工在突发情况下的处理步骤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https://d.book118.com/635320210013011130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防水材料行业安全生产规章制度培训</vt:lpstr>
      <vt:lpstr>目录</vt:lpstr>
      <vt:lpstr>第1章 防水材料行业安全生产规章制度培训简介</vt:lpstr>
      <vt:lpstr> </vt:lpstr>
      <vt:lpstr>防水材料行业概况</vt:lpstr>
      <vt:lpstr>安全生产规章制度概述</vt:lpstr>
      <vt:lpstr>培训目标</vt:lpstr>
      <vt:lpstr>安全生产规章制度培训步骤</vt:lpstr>
      <vt:lpstr>安全生产规章制度对员工的影响</vt:lpstr>
      <vt:lpstr>第2章 安全生产法律法规解读</vt:lpstr>
      <vt:lpstr>国家安全生产法律法规概述</vt:lpstr>
      <vt:lpstr>防水材料行业安全生产标准</vt:lpstr>
      <vt:lpstr>安全事故案例分析</vt:lpstr>
      <vt:lpstr> </vt:lpstr>
      <vt:lpstr>第3章 防水材料行业安全管理体系</vt:lpstr>
      <vt:lpstr> </vt:lpstr>
      <vt:lpstr>安全生产培训计划</vt:lpstr>
      <vt:lpstr>安全检查制度</vt:lpstr>
      <vt:lpstr>应急预案制定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2024-09-29T14:34:20.085</cp:lastPrinted>
  <dcterms:created xsi:type="dcterms:W3CDTF">2024-09-29T06:34:20Z</dcterms:created>
  <dcterms:modified xsi:type="dcterms:W3CDTF">2024-09-29T06:34:22Z</dcterms:modified>
</cp:coreProperties>
</file>