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AAD1B-C89D-464E-84D9-D655ECF3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AD7F3-A5E2-43A2-9214-4D9D2CD8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6B0AB-15F8-4D71-A44A-21F04E7A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8F746-05D4-455F-B7CA-C5ACD4763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3B6CE-54C2-45C1-9D37-39C72B2F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813A9-4E94-403C-92D4-DC1BB49E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5F5D7-0376-4957-B94E-63661B0B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508B1-B447-4D0F-9803-5A30058D8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05193-524C-496A-BD89-A9A3F103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2B67-EB6D-4787-8E69-53230A562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D6D8E-CAFD-4EC8-A8E3-64CF2743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2034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闲置土地处置办法解读\n## 1.闲置土地的定义与分类\n### 1.1闲置土地的定义及认定标准\n### 1.2闲置土地的类型及原因分析\n### 1.3闲置土地对经济和社会的影响\n## 2.闲置土地处置办法的政策背景\n### 2.1国家土地管理政策的演变\n### 2.2闲置土地处置办法的出台及修订\n### 2.3政策背景下闲置土地处置的现状\n## 3.闲置土地处置办法的主要内容\n### 3.1闲置土地的调查与认定\n### 3.2闲置土地的处置措施及程序\n### 3.3闲置土地处置的监管与惩罚\n## 4.闲置土地处置办法的实施效果\n### 4.1闲置土地处置办法的成效分析\n### 4.2闲置土地处置办法实施中的问题及原因\n### 4.3提高闲置土地处置效果的对策建议\n## 5.闲置土地处置办法的未来展望\n### 5.1土地管理政策的未来发展趋势\n### 5.2闲置土地处置办法的完善与优化\n### 5.3闲置土地处置办法在自然资源管理中的重要作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闲置土地处置办法解读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闲置土地的定义与分类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闲置土地的定义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土地使用权人取得土地使用权后，未经批准擅自改变土地用途，长期未进行开发建设的土地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土地使用权人取得土地使用权后，未按合同约定进行开发建设的土地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土地使用权人取得土地使用权后，因企业原因停止开发建设满一年的土地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闲置土地的认定标准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土地使用权人未申请延期开发或者申请延期未获批准的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土地使用权人未按合同约定进行开发建设的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土地使用权人因企业原因停止开发建设满一年的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闲置土地的定义及认定标准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未开发土地：土地使用权人取得土地使用权后，未经批准擅自改变土地用途，长期未进行开发建设的土地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未利用土地：土地使用权人取得土地使用权后，未按合同约定进行开发建设的土地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停止开发土地：土地使用权人取得土地使用权后，因企业原因停止开发建设满一年的土地</a:t>
                </a:r>
                <a:endParaRPr/>
              </a:p>
            </p:txBody>
          </p:sp>
          <p:sp>
            <p:nvSpPr>
              <p:cNvPr id="17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闲置土地的类型</a:t>
                </a:r>
                <a:endParaRPr/>
              </a:p>
            </p:txBody>
          </p:sp>
          <p:sp>
            <p:nvSpPr>
              <p:cNvPr id="17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企业自身原因：如企业资金链断裂、企业战略调整等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政府原因：如政府规划调整、土地供应政策变化等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市场原因：如市场需求变化、房地产市场波动等</a:t>
                </a:r>
                <a:endParaRPr/>
              </a:p>
            </p:txBody>
          </p:sp>
          <p:sp>
            <p:nvSpPr>
              <p:cNvPr id="18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闲置土地的原因分析</a:t>
                </a:r>
                <a:endParaRPr/>
              </a:p>
            </p:txBody>
          </p:sp>
          <p:sp>
            <p:nvSpPr>
              <p:cNvPr id="18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闲置土地的类型及原因分析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对经济的影响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浪费土地资源：闲置土地导致土地资源无法得到有效利用，影响土地资源的合理配置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降低土地利用效益：闲置土地导致土地投资回报率降低，影响土地市场的正常运行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影响房地产市场稳定：闲置土地可能导致房地产市场供需失衡，影响房地产市场的稳定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对社会的影响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影响城市形象：闲置土地导致城市土地荒芜，影响城市形象和品质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引发社会矛盾：闲置土地可能引发土地纠纷和社会矛盾，影响社会稳定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损害群众利益：闲置土地可能导致群众利益受损，影响群众的住房权益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闲置土地对经济和社会的影响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闲置土地处置办法的政策背景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国家土地管理政策的演变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09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1986年《土地管理法》实施，确立土地有偿使用制度</a:t>
                </a:r>
                <a:endParaRPr/>
              </a:p>
            </p:txBody>
          </p:sp>
          <p:cxnSp>
            <p:nvCxnSpPr>
              <p:cNvPr id="21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4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1990年代，国家加强土地管理，出台一系列土地管理政策</a:t>
                </a:r>
                <a:endParaRPr/>
              </a:p>
            </p:txBody>
          </p:sp>
        </p:grpSp>
        <p:grpSp>
          <p:nvGrpSpPr>
            <p:cNvPr id="219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2004年，《国务院关于深化改革严格土地管理的决定》出台，要求加强闲置土地处置</a:t>
                </a:r>
                <a:endParaRPr/>
              </a:p>
            </p:txBody>
          </p:sp>
        </p:grpSp>
        <p:grpSp>
          <p:nvGrpSpPr>
            <p:cNvPr id="224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7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2007年，《土地管理法》修订，进一步规范闲置土地处置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1999年，《闲置土地处置办法》出台，对闲置土地的认定、处置措施等进行规定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3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2012年，《闲置土地处置办法》修订，进一步完善闲置土地处置制度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2018年，《闲置土地处置办法》再次修订，加强闲置土地处置力度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闲置土地处置办法的出台及修订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闲置土地处置政策不断完善，但仍存在一些不足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闲置土地处置效果逐步显现，但仍有待提高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闲置土地处置工作面临诸多挑战，如企业抵制、政府监管不力等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政策背景下闲置土地处置的现状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闲置土地处置办法的主要内容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闲置土地的调查与认定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闲置土地调查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政府部门对土地使用权人进行调查，了解土地闲置情况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土地使用权人自查，向政府部门报告闲置土地情况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闲置土地认定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政府部门依据闲置土地认定标准，对闲置土地进行认定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认定结果公示，接受社会监督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https://d.book118.com/635320342003011114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闲置土地处置办法解读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2024-09-20T23:08:49.187</cp:lastPrinted>
  <dcterms:created xsi:type="dcterms:W3CDTF">2024-09-20T15:08:49Z</dcterms:created>
  <dcterms:modified xsi:type="dcterms:W3CDTF">2024-09-20T15:08:51Z</dcterms:modified>
</cp:coreProperties>
</file>