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CCDB-6A9E-46B9-B0BF-BDE015DD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AAA62-D0F3-475A-BBAD-0656F4A8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E458E-C3F3-4725-8B35-86F23124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31119-7354-4DA9-9084-6A71C4DD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814DF4-9A42-4C11-B7F1-E7142F06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A51DE-9C9F-4300-8797-8BE05DE9C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7CB44-3C79-43B1-BC9A-CBF3786C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1CBF3-683E-4688-9AC6-7431B06EF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73EB7-19A9-43A8-A6B2-6770FB15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B6886-E0DF-4350-8449-5EBE20AFE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1C200-4E83-4BFD-8881-9CE5A550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21011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人物形象在小说中的象征与寓意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象征与寓意基本概念及作用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小说中人物形象塑造方法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人物形象所承载象征意义解读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人物形象所传达寓意分析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经典小说中人物形象象征与寓意案例剖析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当代小说中人物形象创新发展趋势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象征与寓意基本概念及作用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52" b="2345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象征是一种通过具体形象表现抽象意义或情感的手法。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象征可分为自然象征、文化象征和人物象征等类型，其中人物象征在小说中尤为常见。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人物象征通常通过人物的言行举止、外貌特征、性格品质等方面来表现其象征意义。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象征定义及分类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寓意是指通过故事、形象等所蕴含的深刻意义和教训。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寓意在小说中通常通过情节、人物形象、环境描写等方面来表现。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人物形象在寓意中扮演着至关重要的角色，他们的命运和经历往往代表着某种普遍性的意义和价值。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寓意内涵及表现形式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象征与寓意是文学作品中重要的艺术手法，能够丰富作品内涵，增强作品的表现力和感染力。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通过象征与寓意，作者能够将自己的思想、情感和价值观融入作品中，引导读者进行深入思考和感悟。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象征与寓意还能够增强作品的审美价值，使读者在阅读过程中获得更加深刻的审美体验。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文学作品中象征与寓意重要性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人物形象是小说中象征与寓意的重要载体，他们的性格、行为和命运都承载着深刻的象征和寓意。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作者通过塑造具有象征意义的人物形象，将自己的思想和情感传达给读者，引发读者的共鸣和思考。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读者在阅读过程中，通过对人物形象的理解和感悟，能够更深入地理解作品的象征与寓意，从而获得更加丰富的阅读体验。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人物形象在其中扮演角色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小说中人物形象塑造方法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肖像描写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神态描写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通过描绘人物的容貌、身材、服饰等，直观展现人物形象。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捕捉人物面部表情和肢体动作，表现其内心情感和性格特征。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关注人物身上的细微之处，如发型、眼神、手势等，增强形象的真实感和生动性。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外貌特征描绘技巧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个性化语言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行为动作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待人接物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性格特点及行为举止展示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描写人物的行为举止和动作习惯，反映其性格特征和心理状态。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观察人物在人际交往中的表现，揭示其性格中的优点和缺陷。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通过人物的对话和独白，展现其独特的语言风格和思想性格。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心理活动和内心世界揭示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通过人物的自我陈述，直接展现其内心活动和情感变化。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借助梦境和幻觉手法，揭示人物深层的心理活动和潜意识。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利用环境描写来烘托人物的心理状态，增强心理描写的感染力。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内心独白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梦境幻觉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环境烘托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社会背景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介绍人物所处的社会环境和地位，为理解其性格和行为提供背景支持。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命运变迁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叙述人物的命运起伏和经历变化，展现其成长轨迹和心路历程。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时代精神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通过人物形象的塑造，反映其所处时代的风貌和精神特征。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社会地位和命运变迁呈现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人物形象所承载象征意义解读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人物在小说中的身份往往承载着特定的象征意义，如贵族代表高贵与荣耀，平民代表朴素与真实。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身份象征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人物的性格特点也常具有象征意义，如勇敢、懦弱、善良、邪恶等，这些性格特点在小说中往往被放大，以突显其象征意义。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性格象征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人物的命运轨迹往往承载着作者的寓意和象征，如悲剧命运代表社会的黑暗与不公，幸运命运则代表社会的光明与希望。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命运象征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个体层面：身份、性格、命运等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小说中的人物往往代表着特定的民族，其形象和行为举止承载着该民族的文化传统和价值观。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民族象征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在一些小说中，人物的形象和行为也代表着特定的国家，其象征意义往往与国家的政治、经济、文化等方面密切相关。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国家象征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667" r="21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625" b="17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小说中的人物也常代表着特定的时代，其形象和行为举止反映着该时代的社会风貌和人们的价值观念。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时代象征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群体层面：民族、国家、时代等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在小说中，爱情往往被赋予美好的象征意义，代表着纯洁、忠诚、奉献等。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爱情象征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死亡象征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自由象征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死亡在小说中常被用作一种象征手法，代表着生命的终结、痛苦的解脱或灵魂的升华等。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自由是小说中常见的抽象概念之一，其象征意义往往与反抗、追求、解放等相关。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抽象概念层面：爱情、死亡、自由等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https://d.book118.com/635321011141011112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2024-09-18T21:15:59.218</cp:lastPrinted>
  <dcterms:created xsi:type="dcterms:W3CDTF">2024-09-18T13:15:59Z</dcterms:created>
  <dcterms:modified xsi:type="dcterms:W3CDTF">2024-09-18T13:16:01Z</dcterms:modified>
</cp:coreProperties>
</file>