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7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4.wmf" /><Relationship Id="rId3" Type="http://schemas.openxmlformats.org/officeDocument/2006/relationships/image" Target="../media/image1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wmf" /><Relationship Id="rId2" Type="http://schemas.openxmlformats.org/officeDocument/2006/relationships/image" Target="../media/image30.wmf" /><Relationship Id="rId3" Type="http://schemas.openxmlformats.org/officeDocument/2006/relationships/image" Target="../media/image31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4.wmf" /><Relationship Id="rId2" Type="http://schemas.openxmlformats.org/officeDocument/2006/relationships/image" Target="../media/image35.wmf" /><Relationship Id="rId3" Type="http://schemas.openxmlformats.org/officeDocument/2006/relationships/image" Target="../media/image36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3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tags" Target="../tags/tag39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30.xml" /><Relationship Id="rId4" Type="http://schemas.openxmlformats.org/officeDocument/2006/relationships/tags" Target="../tags/tag531.xml" /><Relationship Id="rId5" Type="http://schemas.openxmlformats.org/officeDocument/2006/relationships/tags" Target="../tags/tag532.xml" /><Relationship Id="rId6" Type="http://schemas.openxmlformats.org/officeDocument/2006/relationships/tags" Target="../tags/tag533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07.xml" /><Relationship Id="rId4" Type="http://schemas.openxmlformats.org/officeDocument/2006/relationships/tags" Target="../tags/tag608.xml" /><Relationship Id="rId5" Type="http://schemas.openxmlformats.org/officeDocument/2006/relationships/tags" Target="../tags/tag609.xml" /><Relationship Id="rId6" Type="http://schemas.openxmlformats.org/officeDocument/2006/relationships/tags" Target="../tags/tag610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40.xml" /><Relationship Id="rId4" Type="http://schemas.openxmlformats.org/officeDocument/2006/relationships/tags" Target="../tags/tag641.xml" /><Relationship Id="rId5" Type="http://schemas.openxmlformats.org/officeDocument/2006/relationships/tags" Target="../tags/tag642.xml" /><Relationship Id="rId6" Type="http://schemas.openxmlformats.org/officeDocument/2006/relationships/tags" Target="../tags/tag643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55.xml" /><Relationship Id="rId4" Type="http://schemas.openxmlformats.org/officeDocument/2006/relationships/tags" Target="../tags/tag656.xml" /><Relationship Id="rId5" Type="http://schemas.openxmlformats.org/officeDocument/2006/relationships/tags" Target="../tags/tag657.xml" /><Relationship Id="rId6" Type="http://schemas.openxmlformats.org/officeDocument/2006/relationships/tags" Target="../tags/tag658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86.xml" /><Relationship Id="rId4" Type="http://schemas.openxmlformats.org/officeDocument/2006/relationships/tags" Target="../tags/tag687.xml" /><Relationship Id="rId5" Type="http://schemas.openxmlformats.org/officeDocument/2006/relationships/tags" Target="../tags/tag688.xml" /><Relationship Id="rId6" Type="http://schemas.openxmlformats.org/officeDocument/2006/relationships/tags" Target="../tags/tag68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481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481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584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686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789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789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89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89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993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993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096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198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198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image" Target="../media/image11.png" /><Relationship Id="rId8" Type="http://schemas.openxmlformats.org/officeDocument/2006/relationships/tags" Target="../tags/tag334.xml" /><Relationship Id="rId9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8141697-99B6-43A0-A7DF-AA83072E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B13AC72-4FC9-4137-BEA6-B6EAD18EB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207070F-74E7-4CC0-84D7-B941D3D0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085D5D9-B2F9-4A3A-BAF9-7F3DF132F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7EAF647-F227-4E53-BCDC-73C38F4EE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52C86F45-7B0B-4C1A-A2DB-E241CCDEA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AA9D49A1-0A87-452E-925B-355D83B9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3EA8CD0-249A-42B3-83FF-581DD8742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962D4F4-407B-4514-AD7A-C57114CC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14FA34D-FC82-4358-B4E9-81F63189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BE98D1B-FBB2-4869-9125-A49086FE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tags" Target="../tags/tag346.xml" /><Relationship Id="rId39" Type="http://schemas.openxmlformats.org/officeDocument/2006/relationships/tags" Target="../tags/tag347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348.xml" /><Relationship Id="rId41" Type="http://schemas.openxmlformats.org/officeDocument/2006/relationships/tags" Target="../tags/tag349.xml" /><Relationship Id="rId42" Type="http://schemas.openxmlformats.org/officeDocument/2006/relationships/tags" Target="../tags/tag350.xml" /><Relationship Id="rId43" Type="http://schemas.openxmlformats.org/officeDocument/2006/relationships/tags" Target="../tags/tag351.xml" /><Relationship Id="rId44" Type="http://schemas.openxmlformats.org/officeDocument/2006/relationships/image" Target="file:///D:\qq&#25991;&#20214;\712321467\Image\C2C\Image2\%7b75232B38-A165-1FB7-499C-2E1C792CACB5%7d.png" TargetMode="External" /><Relationship Id="rId45" Type="http://schemas.openxmlformats.org/officeDocument/2006/relationships/image" Target="../media/image12.png" /><Relationship Id="rId46" Type="http://schemas.openxmlformats.org/officeDocument/2006/relationships/tags" Target="../tags/tag352.xml" /><Relationship Id="rId47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38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9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0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4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4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46"/>
            </p:custDataLst>
          </p:nvPr>
        </p:nvPicPr>
        <p:blipFill>
          <a:blip r:embed="rId45" r:link="rId4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377.xml" /><Relationship Id="rId11" Type="http://schemas.openxmlformats.org/officeDocument/2006/relationships/tags" Target="../tags/tag378.xml" /><Relationship Id="rId2" Type="http://schemas.openxmlformats.org/officeDocument/2006/relationships/tags" Target="../tags/tag370.xml" /><Relationship Id="rId3" Type="http://schemas.openxmlformats.org/officeDocument/2006/relationships/tags" Target="../tags/tag371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tags" Target="../tags/tag374.xml" /><Relationship Id="rId7" Type="http://schemas.openxmlformats.org/officeDocument/2006/relationships/image" Target="../media/image7.png" /><Relationship Id="rId8" Type="http://schemas.openxmlformats.org/officeDocument/2006/relationships/tags" Target="../tags/tag375.xml" /><Relationship Id="rId9" Type="http://schemas.openxmlformats.org/officeDocument/2006/relationships/tags" Target="../tags/tag37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83.xml" /><Relationship Id="rId11" Type="http://schemas.openxmlformats.org/officeDocument/2006/relationships/tags" Target="../tags/tag384.xml" /><Relationship Id="rId12" Type="http://schemas.openxmlformats.org/officeDocument/2006/relationships/tags" Target="../tags/tag385.xml" /><Relationship Id="rId13" Type="http://schemas.openxmlformats.org/officeDocument/2006/relationships/tags" Target="../tags/tag386.xml" /><Relationship Id="rId14" Type="http://schemas.openxmlformats.org/officeDocument/2006/relationships/tags" Target="../tags/tag387.xml" /><Relationship Id="rId15" Type="http://schemas.openxmlformats.org/officeDocument/2006/relationships/tags" Target="../tags/tag388.xml" /><Relationship Id="rId16" Type="http://schemas.openxmlformats.org/officeDocument/2006/relationships/tags" Target="../tags/tag389.xml" /><Relationship Id="rId17" Type="http://schemas.openxmlformats.org/officeDocument/2006/relationships/oleObject" Target="../embeddings/oleObject3.bin" TargetMode="Internal" /><Relationship Id="rId18" Type="http://schemas.openxmlformats.org/officeDocument/2006/relationships/image" Target="../media/image15.wmf" /><Relationship Id="rId19" Type="http://schemas.openxmlformats.org/officeDocument/2006/relationships/tags" Target="../tags/tag390.xml" /><Relationship Id="rId2" Type="http://schemas.openxmlformats.org/officeDocument/2006/relationships/tags" Target="../tags/tag379.xml" /><Relationship Id="rId20" Type="http://schemas.openxmlformats.org/officeDocument/2006/relationships/tags" Target="../tags/tag391.xml" /><Relationship Id="rId21" Type="http://schemas.openxmlformats.org/officeDocument/2006/relationships/tags" Target="../tags/tag392.xml" /><Relationship Id="rId22" Type="http://schemas.openxmlformats.org/officeDocument/2006/relationships/tags" Target="../tags/tag393.xml" /><Relationship Id="rId23" Type="http://schemas.openxmlformats.org/officeDocument/2006/relationships/tags" Target="../tags/tag394.xml" /><Relationship Id="rId24" Type="http://schemas.openxmlformats.org/officeDocument/2006/relationships/vmlDrawing" Target="../drawings/vmlDrawing1.v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13.wmf" /><Relationship Id="rId7" Type="http://schemas.openxmlformats.org/officeDocument/2006/relationships/tags" Target="../tags/tag382.xml" /><Relationship Id="rId8" Type="http://schemas.openxmlformats.org/officeDocument/2006/relationships/oleObject" Target="../embeddings/oleObject2.bin" TargetMode="Internal" /><Relationship Id="rId9" Type="http://schemas.openxmlformats.org/officeDocument/2006/relationships/image" Target="../media/image14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9.png" /><Relationship Id="rId11" Type="http://schemas.openxmlformats.org/officeDocument/2006/relationships/tags" Target="../tags/tag403.xml" /><Relationship Id="rId12" Type="http://schemas.openxmlformats.org/officeDocument/2006/relationships/image" Target="../media/image20.png" /><Relationship Id="rId13" Type="http://schemas.openxmlformats.org/officeDocument/2006/relationships/tags" Target="../tags/tag404.xml" /><Relationship Id="rId14" Type="http://schemas.openxmlformats.org/officeDocument/2006/relationships/image" Target="../media/image21.png" /><Relationship Id="rId15" Type="http://schemas.openxmlformats.org/officeDocument/2006/relationships/tags" Target="../tags/tag405.xml" /><Relationship Id="rId16" Type="http://schemas.openxmlformats.org/officeDocument/2006/relationships/tags" Target="../tags/tag406.xml" /><Relationship Id="rId17" Type="http://schemas.openxmlformats.org/officeDocument/2006/relationships/tags" Target="../tags/tag407.xml" /><Relationship Id="rId18" Type="http://schemas.openxmlformats.org/officeDocument/2006/relationships/tags" Target="../tags/tag40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99.xml" /><Relationship Id="rId4" Type="http://schemas.openxmlformats.org/officeDocument/2006/relationships/image" Target="../media/image16.png" /><Relationship Id="rId5" Type="http://schemas.openxmlformats.org/officeDocument/2006/relationships/tags" Target="../tags/tag400.xml" /><Relationship Id="rId6" Type="http://schemas.openxmlformats.org/officeDocument/2006/relationships/image" Target="../media/image17.png" /><Relationship Id="rId7" Type="http://schemas.openxmlformats.org/officeDocument/2006/relationships/tags" Target="../tags/tag401.xml" /><Relationship Id="rId8" Type="http://schemas.openxmlformats.org/officeDocument/2006/relationships/image" Target="../media/image18.png" /><Relationship Id="rId9" Type="http://schemas.openxmlformats.org/officeDocument/2006/relationships/tags" Target="../tags/tag4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0.xml" /><Relationship Id="rId11" Type="http://schemas.openxmlformats.org/officeDocument/2006/relationships/tags" Target="../tags/tag421.xml" /><Relationship Id="rId12" Type="http://schemas.openxmlformats.org/officeDocument/2006/relationships/tags" Target="../tags/tag422.xml" /><Relationship Id="rId13" Type="http://schemas.openxmlformats.org/officeDocument/2006/relationships/tags" Target="../tags/tag423.xml" /><Relationship Id="rId14" Type="http://schemas.openxmlformats.org/officeDocument/2006/relationships/tags" Target="../tags/tag424.xml" /><Relationship Id="rId15" Type="http://schemas.openxmlformats.org/officeDocument/2006/relationships/tags" Target="../tags/tag425.xml" /><Relationship Id="rId16" Type="http://schemas.openxmlformats.org/officeDocument/2006/relationships/tags" Target="../tags/tag426.xml" /><Relationship Id="rId17" Type="http://schemas.openxmlformats.org/officeDocument/2006/relationships/tags" Target="../tags/tag427.xml" /><Relationship Id="rId18" Type="http://schemas.openxmlformats.org/officeDocument/2006/relationships/tags" Target="../tags/tag428.xml" /><Relationship Id="rId19" Type="http://schemas.openxmlformats.org/officeDocument/2006/relationships/tags" Target="../tags/tag429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430.xml" /><Relationship Id="rId21" Type="http://schemas.openxmlformats.org/officeDocument/2006/relationships/tags" Target="../tags/tag431.xml" /><Relationship Id="rId22" Type="http://schemas.openxmlformats.org/officeDocument/2006/relationships/tags" Target="../tags/tag432.xml" /><Relationship Id="rId23" Type="http://schemas.openxmlformats.org/officeDocument/2006/relationships/tags" Target="../tags/tag433.xml" /><Relationship Id="rId24" Type="http://schemas.openxmlformats.org/officeDocument/2006/relationships/tags" Target="../tags/tag434.xml" /><Relationship Id="rId25" Type="http://schemas.openxmlformats.org/officeDocument/2006/relationships/image" Target="../media/image16.png" /><Relationship Id="rId26" Type="http://schemas.openxmlformats.org/officeDocument/2006/relationships/tags" Target="../tags/tag435.xml" /><Relationship Id="rId27" Type="http://schemas.openxmlformats.org/officeDocument/2006/relationships/image" Target="../media/image22.png" /><Relationship Id="rId28" Type="http://schemas.openxmlformats.org/officeDocument/2006/relationships/tags" Target="../tags/tag436.xml" /><Relationship Id="rId29" Type="http://schemas.openxmlformats.org/officeDocument/2006/relationships/image" Target="../media/image18.png" /><Relationship Id="rId3" Type="http://schemas.openxmlformats.org/officeDocument/2006/relationships/tags" Target="../tags/tag413.xml" /><Relationship Id="rId30" Type="http://schemas.openxmlformats.org/officeDocument/2006/relationships/tags" Target="../tags/tag437.xml" /><Relationship Id="rId31" Type="http://schemas.openxmlformats.org/officeDocument/2006/relationships/image" Target="../media/image19.png" /><Relationship Id="rId32" Type="http://schemas.openxmlformats.org/officeDocument/2006/relationships/tags" Target="../tags/tag438.xml" /><Relationship Id="rId33" Type="http://schemas.openxmlformats.org/officeDocument/2006/relationships/image" Target="../media/image20.png" /><Relationship Id="rId34" Type="http://schemas.openxmlformats.org/officeDocument/2006/relationships/tags" Target="../tags/tag439.xml" /><Relationship Id="rId35" Type="http://schemas.openxmlformats.org/officeDocument/2006/relationships/image" Target="../media/image21.png" /><Relationship Id="rId36" Type="http://schemas.openxmlformats.org/officeDocument/2006/relationships/tags" Target="../tags/tag440.xml" /><Relationship Id="rId37" Type="http://schemas.openxmlformats.org/officeDocument/2006/relationships/image" Target="../media/image23.png" /><Relationship Id="rId38" Type="http://schemas.openxmlformats.org/officeDocument/2006/relationships/tags" Target="../tags/tag441.xml" /><Relationship Id="rId39" Type="http://schemas.openxmlformats.org/officeDocument/2006/relationships/tags" Target="../tags/tag442.xml" /><Relationship Id="rId4" Type="http://schemas.openxmlformats.org/officeDocument/2006/relationships/tags" Target="../tags/tag414.xml" /><Relationship Id="rId40" Type="http://schemas.openxmlformats.org/officeDocument/2006/relationships/tags" Target="../tags/tag443.xml" /><Relationship Id="rId41" Type="http://schemas.openxmlformats.org/officeDocument/2006/relationships/tags" Target="../tags/tag444.xml" /><Relationship Id="rId42" Type="http://schemas.openxmlformats.org/officeDocument/2006/relationships/tags" Target="../tags/tag445.xml" /><Relationship Id="rId43" Type="http://schemas.openxmlformats.org/officeDocument/2006/relationships/tags" Target="../tags/tag446.xml" /><Relationship Id="rId44" Type="http://schemas.openxmlformats.org/officeDocument/2006/relationships/tags" Target="../tags/tag447.xml" /><Relationship Id="rId45" Type="http://schemas.openxmlformats.org/officeDocument/2006/relationships/tags" Target="../tags/tag448.xml" /><Relationship Id="rId46" Type="http://schemas.openxmlformats.org/officeDocument/2006/relationships/image" Target="../media/image24.png" /><Relationship Id="rId47" Type="http://schemas.openxmlformats.org/officeDocument/2006/relationships/tags" Target="../tags/tag449.xml" /><Relationship Id="rId48" Type="http://schemas.openxmlformats.org/officeDocument/2006/relationships/tags" Target="../tags/tag450.xml" /><Relationship Id="rId49" Type="http://schemas.openxmlformats.org/officeDocument/2006/relationships/tags" Target="../tags/tag451.xml" /><Relationship Id="rId5" Type="http://schemas.openxmlformats.org/officeDocument/2006/relationships/tags" Target="../tags/tag415.xml" /><Relationship Id="rId50" Type="http://schemas.openxmlformats.org/officeDocument/2006/relationships/tags" Target="../tags/tag452.xml" /><Relationship Id="rId51" Type="http://schemas.openxmlformats.org/officeDocument/2006/relationships/tags" Target="../tags/tag453.xml" /><Relationship Id="rId52" Type="http://schemas.openxmlformats.org/officeDocument/2006/relationships/tags" Target="../tags/tag454.xml" /><Relationship Id="rId53" Type="http://schemas.openxmlformats.org/officeDocument/2006/relationships/tags" Target="../tags/tag455.xml" /><Relationship Id="rId54" Type="http://schemas.openxmlformats.org/officeDocument/2006/relationships/image" Target="../media/image25.png" /><Relationship Id="rId55" Type="http://schemas.openxmlformats.org/officeDocument/2006/relationships/tags" Target="../tags/tag456.xml" /><Relationship Id="rId56" Type="http://schemas.openxmlformats.org/officeDocument/2006/relationships/tags" Target="../tags/tag457.xml" /><Relationship Id="rId57" Type="http://schemas.openxmlformats.org/officeDocument/2006/relationships/oleObject" Target="../embeddings/oleObject4.bin" TargetMode="Internal" /><Relationship Id="rId58" Type="http://schemas.openxmlformats.org/officeDocument/2006/relationships/image" Target="../media/image26.wmf" /><Relationship Id="rId59" Type="http://schemas.openxmlformats.org/officeDocument/2006/relationships/tags" Target="../tags/tag458.xml" /><Relationship Id="rId6" Type="http://schemas.openxmlformats.org/officeDocument/2006/relationships/tags" Target="../tags/tag416.xml" /><Relationship Id="rId60" Type="http://schemas.openxmlformats.org/officeDocument/2006/relationships/oleObject" Target="../embeddings/oleObject5.bin" TargetMode="Internal" /><Relationship Id="rId61" Type="http://schemas.openxmlformats.org/officeDocument/2006/relationships/image" Target="../media/image27.wmf" /><Relationship Id="rId62" Type="http://schemas.openxmlformats.org/officeDocument/2006/relationships/tags" Target="../tags/tag459.xml" /><Relationship Id="rId63" Type="http://schemas.openxmlformats.org/officeDocument/2006/relationships/oleObject" Target="../embeddings/oleObject6.bin" TargetMode="Internal" /><Relationship Id="rId64" Type="http://schemas.openxmlformats.org/officeDocument/2006/relationships/image" Target="../media/image28.wmf" /><Relationship Id="rId65" Type="http://schemas.openxmlformats.org/officeDocument/2006/relationships/tags" Target="../tags/tag460.xml" /><Relationship Id="rId66" Type="http://schemas.openxmlformats.org/officeDocument/2006/relationships/tags" Target="../tags/tag461.xml" /><Relationship Id="rId67" Type="http://schemas.openxmlformats.org/officeDocument/2006/relationships/tags" Target="../tags/tag462.xml" /><Relationship Id="rId68" Type="http://schemas.openxmlformats.org/officeDocument/2006/relationships/tags" Target="../tags/tag463.xml" /><Relationship Id="rId69" Type="http://schemas.openxmlformats.org/officeDocument/2006/relationships/vmlDrawing" Target="../drawings/vmlDrawing2.vml" /><Relationship Id="rId7" Type="http://schemas.openxmlformats.org/officeDocument/2006/relationships/tags" Target="../tags/tag417.xml" /><Relationship Id="rId8" Type="http://schemas.openxmlformats.org/officeDocument/2006/relationships/tags" Target="../tags/tag418.xml" /><Relationship Id="rId9" Type="http://schemas.openxmlformats.org/officeDocument/2006/relationships/tags" Target="../tags/tag4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image" Target="../media/image16.png" /><Relationship Id="rId23" Type="http://schemas.openxmlformats.org/officeDocument/2006/relationships/tags" Target="../tags/tag487.xml" /><Relationship Id="rId24" Type="http://schemas.openxmlformats.org/officeDocument/2006/relationships/image" Target="../media/image22.png" /><Relationship Id="rId25" Type="http://schemas.openxmlformats.org/officeDocument/2006/relationships/tags" Target="../tags/tag488.xml" /><Relationship Id="rId26" Type="http://schemas.openxmlformats.org/officeDocument/2006/relationships/image" Target="../media/image18.png" /><Relationship Id="rId27" Type="http://schemas.openxmlformats.org/officeDocument/2006/relationships/tags" Target="../tags/tag489.xml" /><Relationship Id="rId28" Type="http://schemas.openxmlformats.org/officeDocument/2006/relationships/image" Target="../media/image19.png" /><Relationship Id="rId29" Type="http://schemas.openxmlformats.org/officeDocument/2006/relationships/tags" Target="../tags/tag490.xml" /><Relationship Id="rId3" Type="http://schemas.openxmlformats.org/officeDocument/2006/relationships/tags" Target="../tags/tag468.xml" /><Relationship Id="rId30" Type="http://schemas.openxmlformats.org/officeDocument/2006/relationships/image" Target="../media/image20.png" /><Relationship Id="rId31" Type="http://schemas.openxmlformats.org/officeDocument/2006/relationships/tags" Target="../tags/tag491.xml" /><Relationship Id="rId32" Type="http://schemas.openxmlformats.org/officeDocument/2006/relationships/image" Target="../media/image21.png" /><Relationship Id="rId33" Type="http://schemas.openxmlformats.org/officeDocument/2006/relationships/tags" Target="../tags/tag492.xml" /><Relationship Id="rId34" Type="http://schemas.openxmlformats.org/officeDocument/2006/relationships/image" Target="../media/image23.png" /><Relationship Id="rId35" Type="http://schemas.openxmlformats.org/officeDocument/2006/relationships/tags" Target="../tags/tag493.xml" /><Relationship Id="rId36" Type="http://schemas.openxmlformats.org/officeDocument/2006/relationships/tags" Target="../tags/tag494.xml" /><Relationship Id="rId37" Type="http://schemas.openxmlformats.org/officeDocument/2006/relationships/tags" Target="../tags/tag495.xml" /><Relationship Id="rId38" Type="http://schemas.openxmlformats.org/officeDocument/2006/relationships/tags" Target="../tags/tag496.xml" /><Relationship Id="rId39" Type="http://schemas.openxmlformats.org/officeDocument/2006/relationships/tags" Target="../tags/tag497.xml" /><Relationship Id="rId4" Type="http://schemas.openxmlformats.org/officeDocument/2006/relationships/tags" Target="../tags/tag469.xml" /><Relationship Id="rId40" Type="http://schemas.openxmlformats.org/officeDocument/2006/relationships/oleObject" Target="../embeddings/oleObject7.bin" TargetMode="Internal" /><Relationship Id="rId41" Type="http://schemas.openxmlformats.org/officeDocument/2006/relationships/image" Target="../media/image29.wmf" /><Relationship Id="rId42" Type="http://schemas.openxmlformats.org/officeDocument/2006/relationships/tags" Target="../tags/tag498.xml" /><Relationship Id="rId43" Type="http://schemas.openxmlformats.org/officeDocument/2006/relationships/oleObject" Target="../embeddings/oleObject8.bin" TargetMode="Internal" /><Relationship Id="rId44" Type="http://schemas.openxmlformats.org/officeDocument/2006/relationships/image" Target="../media/image30.wmf" /><Relationship Id="rId45" Type="http://schemas.openxmlformats.org/officeDocument/2006/relationships/tags" Target="../tags/tag499.xml" /><Relationship Id="rId46" Type="http://schemas.openxmlformats.org/officeDocument/2006/relationships/oleObject" Target="../embeddings/oleObject9.bin" TargetMode="Internal" /><Relationship Id="rId47" Type="http://schemas.openxmlformats.org/officeDocument/2006/relationships/image" Target="../media/image31.wmf" /><Relationship Id="rId48" Type="http://schemas.openxmlformats.org/officeDocument/2006/relationships/tags" Target="../tags/tag500.xml" /><Relationship Id="rId49" Type="http://schemas.openxmlformats.org/officeDocument/2006/relationships/tags" Target="../tags/tag501.xml" /><Relationship Id="rId5" Type="http://schemas.openxmlformats.org/officeDocument/2006/relationships/tags" Target="../tags/tag470.xml" /><Relationship Id="rId50" Type="http://schemas.openxmlformats.org/officeDocument/2006/relationships/tags" Target="../tags/tag502.xml" /><Relationship Id="rId51" Type="http://schemas.openxmlformats.org/officeDocument/2006/relationships/image" Target="../media/image32.png" /><Relationship Id="rId52" Type="http://schemas.openxmlformats.org/officeDocument/2006/relationships/tags" Target="../tags/tag503.xml" /><Relationship Id="rId53" Type="http://schemas.openxmlformats.org/officeDocument/2006/relationships/tags" Target="../tags/tag504.xml" /><Relationship Id="rId54" Type="http://schemas.openxmlformats.org/officeDocument/2006/relationships/tags" Target="../tags/tag505.xml" /><Relationship Id="rId55" Type="http://schemas.openxmlformats.org/officeDocument/2006/relationships/tags" Target="../tags/tag506.xml" /><Relationship Id="rId56" Type="http://schemas.openxmlformats.org/officeDocument/2006/relationships/tags" Target="../tags/tag507.xml" /><Relationship Id="rId57" Type="http://schemas.openxmlformats.org/officeDocument/2006/relationships/tags" Target="../tags/tag508.xml" /><Relationship Id="rId58" Type="http://schemas.openxmlformats.org/officeDocument/2006/relationships/tags" Target="../tags/tag509.xml" /><Relationship Id="rId59" Type="http://schemas.openxmlformats.org/officeDocument/2006/relationships/tags" Target="../tags/tag510.xml" /><Relationship Id="rId6" Type="http://schemas.openxmlformats.org/officeDocument/2006/relationships/tags" Target="../tags/tag471.xml" /><Relationship Id="rId60" Type="http://schemas.openxmlformats.org/officeDocument/2006/relationships/tags" Target="../tags/tag511.xml" /><Relationship Id="rId61" Type="http://schemas.openxmlformats.org/officeDocument/2006/relationships/tags" Target="../tags/tag512.xml" /><Relationship Id="rId62" Type="http://schemas.openxmlformats.org/officeDocument/2006/relationships/tags" Target="../tags/tag513.xml" /><Relationship Id="rId63" Type="http://schemas.openxmlformats.org/officeDocument/2006/relationships/tags" Target="../tags/tag514.xml" /><Relationship Id="rId64" Type="http://schemas.openxmlformats.org/officeDocument/2006/relationships/tags" Target="../tags/tag515.xml" /><Relationship Id="rId65" Type="http://schemas.openxmlformats.org/officeDocument/2006/relationships/tags" Target="../tags/tag516.xml" /><Relationship Id="rId66" Type="http://schemas.openxmlformats.org/officeDocument/2006/relationships/tags" Target="../tags/tag517.xml" /><Relationship Id="rId67" Type="http://schemas.openxmlformats.org/officeDocument/2006/relationships/tags" Target="../tags/tag518.xml" /><Relationship Id="rId68" Type="http://schemas.openxmlformats.org/officeDocument/2006/relationships/tags" Target="../tags/tag519.xml" /><Relationship Id="rId69" Type="http://schemas.openxmlformats.org/officeDocument/2006/relationships/tags" Target="../tags/tag520.xml" /><Relationship Id="rId7" Type="http://schemas.openxmlformats.org/officeDocument/2006/relationships/tags" Target="../tags/tag472.xml" /><Relationship Id="rId70" Type="http://schemas.openxmlformats.org/officeDocument/2006/relationships/tags" Target="../tags/tag521.xml" /><Relationship Id="rId71" Type="http://schemas.openxmlformats.org/officeDocument/2006/relationships/tags" Target="../tags/tag522.xml" /><Relationship Id="rId72" Type="http://schemas.openxmlformats.org/officeDocument/2006/relationships/tags" Target="../tags/tag523.xml" /><Relationship Id="rId73" Type="http://schemas.openxmlformats.org/officeDocument/2006/relationships/tags" Target="../tags/tag524.xml" /><Relationship Id="rId74" Type="http://schemas.openxmlformats.org/officeDocument/2006/relationships/tags" Target="../tags/tag525.xml" /><Relationship Id="rId75" Type="http://schemas.openxmlformats.org/officeDocument/2006/relationships/tags" Target="../tags/tag526.xml" /><Relationship Id="rId76" Type="http://schemas.openxmlformats.org/officeDocument/2006/relationships/tags" Target="../tags/tag527.xml" /><Relationship Id="rId77" Type="http://schemas.openxmlformats.org/officeDocument/2006/relationships/image" Target="../media/image33.png" /><Relationship Id="rId78" Type="http://schemas.openxmlformats.org/officeDocument/2006/relationships/tags" Target="../tags/tag528.xml" /><Relationship Id="rId79" Type="http://schemas.openxmlformats.org/officeDocument/2006/relationships/tags" Target="../tags/tag529.xml" /><Relationship Id="rId8" Type="http://schemas.openxmlformats.org/officeDocument/2006/relationships/tags" Target="../tags/tag473.xml" /><Relationship Id="rId80" Type="http://schemas.openxmlformats.org/officeDocument/2006/relationships/vmlDrawing" Target="../drawings/vmlDrawing3.vml" /><Relationship Id="rId9" Type="http://schemas.openxmlformats.org/officeDocument/2006/relationships/tags" Target="../tags/tag4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1.xml" /><Relationship Id="rId11" Type="http://schemas.openxmlformats.org/officeDocument/2006/relationships/tags" Target="../tags/tag542.xml" /><Relationship Id="rId12" Type="http://schemas.openxmlformats.org/officeDocument/2006/relationships/tags" Target="../tags/tag543.xml" /><Relationship Id="rId13" Type="http://schemas.openxmlformats.org/officeDocument/2006/relationships/tags" Target="../tags/tag544.xml" /><Relationship Id="rId14" Type="http://schemas.openxmlformats.org/officeDocument/2006/relationships/tags" Target="../tags/tag545.xml" /><Relationship Id="rId15" Type="http://schemas.openxmlformats.org/officeDocument/2006/relationships/tags" Target="../tags/tag546.xml" /><Relationship Id="rId16" Type="http://schemas.openxmlformats.org/officeDocument/2006/relationships/tags" Target="../tags/tag547.xml" /><Relationship Id="rId17" Type="http://schemas.openxmlformats.org/officeDocument/2006/relationships/image" Target="../media/image23.png" /><Relationship Id="rId18" Type="http://schemas.openxmlformats.org/officeDocument/2006/relationships/tags" Target="../tags/tag548.xml" /><Relationship Id="rId19" Type="http://schemas.openxmlformats.org/officeDocument/2006/relationships/tags" Target="../tags/tag5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550.xml" /><Relationship Id="rId21" Type="http://schemas.openxmlformats.org/officeDocument/2006/relationships/oleObject" Target="../embeddings/oleObject10.bin" TargetMode="Internal" /><Relationship Id="rId22" Type="http://schemas.openxmlformats.org/officeDocument/2006/relationships/image" Target="../media/image34.wmf" /><Relationship Id="rId23" Type="http://schemas.openxmlformats.org/officeDocument/2006/relationships/tags" Target="../tags/tag551.xml" /><Relationship Id="rId24" Type="http://schemas.openxmlformats.org/officeDocument/2006/relationships/oleObject" Target="../embeddings/oleObject11.bin" TargetMode="Internal" /><Relationship Id="rId25" Type="http://schemas.openxmlformats.org/officeDocument/2006/relationships/image" Target="../media/image35.wmf" /><Relationship Id="rId26" Type="http://schemas.openxmlformats.org/officeDocument/2006/relationships/tags" Target="../tags/tag552.xml" /><Relationship Id="rId27" Type="http://schemas.openxmlformats.org/officeDocument/2006/relationships/oleObject" Target="../embeddings/oleObject12.bin" TargetMode="Internal" /><Relationship Id="rId28" Type="http://schemas.openxmlformats.org/officeDocument/2006/relationships/image" Target="../media/image36.wmf" /><Relationship Id="rId29" Type="http://schemas.openxmlformats.org/officeDocument/2006/relationships/image" Target="../media/image37.png" /><Relationship Id="rId3" Type="http://schemas.openxmlformats.org/officeDocument/2006/relationships/tags" Target="../tags/tag534.xml" /><Relationship Id="rId30" Type="http://schemas.openxmlformats.org/officeDocument/2006/relationships/tags" Target="../tags/tag553.xml" /><Relationship Id="rId31" Type="http://schemas.openxmlformats.org/officeDocument/2006/relationships/tags" Target="../tags/tag554.xml" /><Relationship Id="rId32" Type="http://schemas.openxmlformats.org/officeDocument/2006/relationships/tags" Target="../tags/tag555.xml" /><Relationship Id="rId33" Type="http://schemas.openxmlformats.org/officeDocument/2006/relationships/tags" Target="../tags/tag556.xml" /><Relationship Id="rId34" Type="http://schemas.openxmlformats.org/officeDocument/2006/relationships/tags" Target="../tags/tag557.xml" /><Relationship Id="rId35" Type="http://schemas.openxmlformats.org/officeDocument/2006/relationships/tags" Target="../tags/tag558.xml" /><Relationship Id="rId36" Type="http://schemas.openxmlformats.org/officeDocument/2006/relationships/tags" Target="../tags/tag559.xml" /><Relationship Id="rId37" Type="http://schemas.openxmlformats.org/officeDocument/2006/relationships/tags" Target="../tags/tag560.xml" /><Relationship Id="rId38" Type="http://schemas.openxmlformats.org/officeDocument/2006/relationships/tags" Target="../tags/tag561.xml" /><Relationship Id="rId39" Type="http://schemas.openxmlformats.org/officeDocument/2006/relationships/tags" Target="../tags/tag562.xml" /><Relationship Id="rId4" Type="http://schemas.openxmlformats.org/officeDocument/2006/relationships/tags" Target="../tags/tag535.xml" /><Relationship Id="rId40" Type="http://schemas.openxmlformats.org/officeDocument/2006/relationships/tags" Target="../tags/tag563.xml" /><Relationship Id="rId41" Type="http://schemas.openxmlformats.org/officeDocument/2006/relationships/tags" Target="../tags/tag564.xml" /><Relationship Id="rId42" Type="http://schemas.openxmlformats.org/officeDocument/2006/relationships/tags" Target="../tags/tag565.xml" /><Relationship Id="rId43" Type="http://schemas.openxmlformats.org/officeDocument/2006/relationships/tags" Target="../tags/tag566.xml" /><Relationship Id="rId44" Type="http://schemas.openxmlformats.org/officeDocument/2006/relationships/tags" Target="../tags/tag567.xml" /><Relationship Id="rId45" Type="http://schemas.openxmlformats.org/officeDocument/2006/relationships/tags" Target="../tags/tag568.xml" /><Relationship Id="rId46" Type="http://schemas.openxmlformats.org/officeDocument/2006/relationships/tags" Target="../tags/tag569.xml" /><Relationship Id="rId47" Type="http://schemas.openxmlformats.org/officeDocument/2006/relationships/tags" Target="../tags/tag570.xml" /><Relationship Id="rId48" Type="http://schemas.openxmlformats.org/officeDocument/2006/relationships/tags" Target="../tags/tag571.xml" /><Relationship Id="rId49" Type="http://schemas.openxmlformats.org/officeDocument/2006/relationships/tags" Target="../tags/tag572.xml" /><Relationship Id="rId5" Type="http://schemas.openxmlformats.org/officeDocument/2006/relationships/tags" Target="../tags/tag536.xml" /><Relationship Id="rId50" Type="http://schemas.openxmlformats.org/officeDocument/2006/relationships/tags" Target="../tags/tag573.xml" /><Relationship Id="rId51" Type="http://schemas.openxmlformats.org/officeDocument/2006/relationships/tags" Target="../tags/tag574.xml" /><Relationship Id="rId52" Type="http://schemas.openxmlformats.org/officeDocument/2006/relationships/tags" Target="../tags/tag575.xml" /><Relationship Id="rId53" Type="http://schemas.openxmlformats.org/officeDocument/2006/relationships/tags" Target="../tags/tag576.xml" /><Relationship Id="rId54" Type="http://schemas.openxmlformats.org/officeDocument/2006/relationships/tags" Target="../tags/tag577.xml" /><Relationship Id="rId55" Type="http://schemas.openxmlformats.org/officeDocument/2006/relationships/tags" Target="../tags/tag578.xml" /><Relationship Id="rId56" Type="http://schemas.openxmlformats.org/officeDocument/2006/relationships/tags" Target="../tags/tag579.xml" /><Relationship Id="rId57" Type="http://schemas.openxmlformats.org/officeDocument/2006/relationships/tags" Target="../tags/tag580.xml" /><Relationship Id="rId58" Type="http://schemas.openxmlformats.org/officeDocument/2006/relationships/tags" Target="../tags/tag581.xml" /><Relationship Id="rId59" Type="http://schemas.openxmlformats.org/officeDocument/2006/relationships/tags" Target="../tags/tag582.xml" /><Relationship Id="rId6" Type="http://schemas.openxmlformats.org/officeDocument/2006/relationships/tags" Target="../tags/tag537.xml" /><Relationship Id="rId60" Type="http://schemas.openxmlformats.org/officeDocument/2006/relationships/tags" Target="../tags/tag583.xml" /><Relationship Id="rId61" Type="http://schemas.openxmlformats.org/officeDocument/2006/relationships/tags" Target="../tags/tag584.xml" /><Relationship Id="rId62" Type="http://schemas.openxmlformats.org/officeDocument/2006/relationships/tags" Target="../tags/tag585.xml" /><Relationship Id="rId63" Type="http://schemas.openxmlformats.org/officeDocument/2006/relationships/tags" Target="../tags/tag586.xml" /><Relationship Id="rId64" Type="http://schemas.openxmlformats.org/officeDocument/2006/relationships/tags" Target="../tags/tag587.xml" /><Relationship Id="rId65" Type="http://schemas.openxmlformats.org/officeDocument/2006/relationships/tags" Target="../tags/tag588.xml" /><Relationship Id="rId66" Type="http://schemas.openxmlformats.org/officeDocument/2006/relationships/tags" Target="../tags/tag589.xml" /><Relationship Id="rId67" Type="http://schemas.openxmlformats.org/officeDocument/2006/relationships/tags" Target="../tags/tag590.xml" /><Relationship Id="rId68" Type="http://schemas.openxmlformats.org/officeDocument/2006/relationships/tags" Target="../tags/tag591.xml" /><Relationship Id="rId69" Type="http://schemas.openxmlformats.org/officeDocument/2006/relationships/tags" Target="../tags/tag592.xml" /><Relationship Id="rId7" Type="http://schemas.openxmlformats.org/officeDocument/2006/relationships/tags" Target="../tags/tag538.xml" /><Relationship Id="rId70" Type="http://schemas.openxmlformats.org/officeDocument/2006/relationships/tags" Target="../tags/tag593.xml" /><Relationship Id="rId71" Type="http://schemas.openxmlformats.org/officeDocument/2006/relationships/tags" Target="../tags/tag594.xml" /><Relationship Id="rId72" Type="http://schemas.openxmlformats.org/officeDocument/2006/relationships/tags" Target="../tags/tag595.xml" /><Relationship Id="rId73" Type="http://schemas.openxmlformats.org/officeDocument/2006/relationships/tags" Target="../tags/tag596.xml" /><Relationship Id="rId74" Type="http://schemas.openxmlformats.org/officeDocument/2006/relationships/tags" Target="../tags/tag597.xml" /><Relationship Id="rId75" Type="http://schemas.openxmlformats.org/officeDocument/2006/relationships/tags" Target="../tags/tag598.xml" /><Relationship Id="rId76" Type="http://schemas.openxmlformats.org/officeDocument/2006/relationships/tags" Target="../tags/tag599.xml" /><Relationship Id="rId77" Type="http://schemas.openxmlformats.org/officeDocument/2006/relationships/tags" Target="../tags/tag600.xml" /><Relationship Id="rId78" Type="http://schemas.openxmlformats.org/officeDocument/2006/relationships/tags" Target="../tags/tag601.xml" /><Relationship Id="rId79" Type="http://schemas.openxmlformats.org/officeDocument/2006/relationships/tags" Target="../tags/tag602.xml" /><Relationship Id="rId8" Type="http://schemas.openxmlformats.org/officeDocument/2006/relationships/tags" Target="../tags/tag539.xml" /><Relationship Id="rId80" Type="http://schemas.openxmlformats.org/officeDocument/2006/relationships/tags" Target="../tags/tag603.xml" /><Relationship Id="rId81" Type="http://schemas.openxmlformats.org/officeDocument/2006/relationships/tags" Target="../tags/tag604.xml" /><Relationship Id="rId82" Type="http://schemas.openxmlformats.org/officeDocument/2006/relationships/tags" Target="../tags/tag605.xml" /><Relationship Id="rId83" Type="http://schemas.openxmlformats.org/officeDocument/2006/relationships/tags" Target="../tags/tag606.xml" /><Relationship Id="rId84" Type="http://schemas.openxmlformats.org/officeDocument/2006/relationships/vmlDrawing" Target="../drawings/vmlDrawing4.vml" /><Relationship Id="rId9" Type="http://schemas.openxmlformats.org/officeDocument/2006/relationships/tags" Target="../tags/tag5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16.xml" /><Relationship Id="rId11" Type="http://schemas.openxmlformats.org/officeDocument/2006/relationships/tags" Target="../tags/tag617.xml" /><Relationship Id="rId12" Type="http://schemas.openxmlformats.org/officeDocument/2006/relationships/tags" Target="../tags/tag618.xml" /><Relationship Id="rId13" Type="http://schemas.openxmlformats.org/officeDocument/2006/relationships/tags" Target="../tags/tag619.xml" /><Relationship Id="rId14" Type="http://schemas.openxmlformats.org/officeDocument/2006/relationships/tags" Target="../tags/tag620.xml" /><Relationship Id="rId15" Type="http://schemas.openxmlformats.org/officeDocument/2006/relationships/tags" Target="../tags/tag621.xml" /><Relationship Id="rId16" Type="http://schemas.openxmlformats.org/officeDocument/2006/relationships/tags" Target="../tags/tag622.xml" /><Relationship Id="rId17" Type="http://schemas.openxmlformats.org/officeDocument/2006/relationships/tags" Target="../tags/tag623.xml" /><Relationship Id="rId18" Type="http://schemas.openxmlformats.org/officeDocument/2006/relationships/tags" Target="../tags/tag624.xml" /><Relationship Id="rId19" Type="http://schemas.openxmlformats.org/officeDocument/2006/relationships/tags" Target="../tags/tag625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626.xml" /><Relationship Id="rId21" Type="http://schemas.openxmlformats.org/officeDocument/2006/relationships/tags" Target="../tags/tag627.xml" /><Relationship Id="rId22" Type="http://schemas.openxmlformats.org/officeDocument/2006/relationships/tags" Target="../tags/tag628.xml" /><Relationship Id="rId23" Type="http://schemas.openxmlformats.org/officeDocument/2006/relationships/tags" Target="../tags/tag629.xml" /><Relationship Id="rId24" Type="http://schemas.openxmlformats.org/officeDocument/2006/relationships/tags" Target="../tags/tag630.xml" /><Relationship Id="rId25" Type="http://schemas.openxmlformats.org/officeDocument/2006/relationships/tags" Target="../tags/tag631.xml" /><Relationship Id="rId26" Type="http://schemas.openxmlformats.org/officeDocument/2006/relationships/tags" Target="../tags/tag632.xml" /><Relationship Id="rId27" Type="http://schemas.openxmlformats.org/officeDocument/2006/relationships/tags" Target="../tags/tag633.xml" /><Relationship Id="rId28" Type="http://schemas.openxmlformats.org/officeDocument/2006/relationships/tags" Target="../tags/tag634.xml" /><Relationship Id="rId29" Type="http://schemas.openxmlformats.org/officeDocument/2006/relationships/tags" Target="../tags/tag635.xml" /><Relationship Id="rId3" Type="http://schemas.openxmlformats.org/officeDocument/2006/relationships/tags" Target="../tags/tag611.xml" /><Relationship Id="rId30" Type="http://schemas.openxmlformats.org/officeDocument/2006/relationships/tags" Target="../tags/tag636.xml" /><Relationship Id="rId31" Type="http://schemas.openxmlformats.org/officeDocument/2006/relationships/tags" Target="../tags/tag637.xml" /><Relationship Id="rId32" Type="http://schemas.openxmlformats.org/officeDocument/2006/relationships/tags" Target="../tags/tag638.xml" /><Relationship Id="rId33" Type="http://schemas.openxmlformats.org/officeDocument/2006/relationships/tags" Target="../tags/tag639.xml" /><Relationship Id="rId4" Type="http://schemas.openxmlformats.org/officeDocument/2006/relationships/tags" Target="../tags/tag612.xml" /><Relationship Id="rId5" Type="http://schemas.openxmlformats.org/officeDocument/2006/relationships/tags" Target="../tags/tag613.xml" /><Relationship Id="rId6" Type="http://schemas.openxmlformats.org/officeDocument/2006/relationships/image" Target="../media/image38.png" /><Relationship Id="rId7" Type="http://schemas.openxmlformats.org/officeDocument/2006/relationships/tags" Target="../tags/tag614.xml" /><Relationship Id="rId8" Type="http://schemas.openxmlformats.org/officeDocument/2006/relationships/image" Target="../media/image39.png" /><Relationship Id="rId9" Type="http://schemas.openxmlformats.org/officeDocument/2006/relationships/tags" Target="../tags/tag6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48.xml" /><Relationship Id="rId11" Type="http://schemas.openxmlformats.org/officeDocument/2006/relationships/image" Target="../media/image23.png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image" Target="../media/image22.png" /><Relationship Id="rId16" Type="http://schemas.openxmlformats.org/officeDocument/2006/relationships/tags" Target="../tags/tag652.xml" /><Relationship Id="rId17" Type="http://schemas.openxmlformats.org/officeDocument/2006/relationships/image" Target="../media/image18.png" /><Relationship Id="rId18" Type="http://schemas.openxmlformats.org/officeDocument/2006/relationships/tags" Target="../tags/tag653.xml" /><Relationship Id="rId19" Type="http://schemas.openxmlformats.org/officeDocument/2006/relationships/tags" Target="../tags/tag65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644.xml" /><Relationship Id="rId4" Type="http://schemas.openxmlformats.org/officeDocument/2006/relationships/image" Target="../media/image40.jpeg" /><Relationship Id="rId5" Type="http://schemas.openxmlformats.org/officeDocument/2006/relationships/tags" Target="../tags/tag645.xml" /><Relationship Id="rId6" Type="http://schemas.openxmlformats.org/officeDocument/2006/relationships/image" Target="../media/image41.png" /><Relationship Id="rId7" Type="http://schemas.openxmlformats.org/officeDocument/2006/relationships/tags" Target="../tags/tag646.xml" /><Relationship Id="rId8" Type="http://schemas.openxmlformats.org/officeDocument/2006/relationships/image" Target="../media/image42.png" /><Relationship Id="rId9" Type="http://schemas.openxmlformats.org/officeDocument/2006/relationships/tags" Target="../tags/tag6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63.xml" /><Relationship Id="rId11" Type="http://schemas.openxmlformats.org/officeDocument/2006/relationships/tags" Target="../tags/tag664.xml" /><Relationship Id="rId12" Type="http://schemas.openxmlformats.org/officeDocument/2006/relationships/image" Target="../media/image23.png" /><Relationship Id="rId13" Type="http://schemas.openxmlformats.org/officeDocument/2006/relationships/tags" Target="../tags/tag665.xml" /><Relationship Id="rId14" Type="http://schemas.openxmlformats.org/officeDocument/2006/relationships/tags" Target="../tags/tag666.xml" /><Relationship Id="rId15" Type="http://schemas.openxmlformats.org/officeDocument/2006/relationships/tags" Target="../tags/tag667.xml" /><Relationship Id="rId16" Type="http://schemas.openxmlformats.org/officeDocument/2006/relationships/tags" Target="../tags/tag668.xml" /><Relationship Id="rId17" Type="http://schemas.openxmlformats.org/officeDocument/2006/relationships/tags" Target="../tags/tag669.xml" /><Relationship Id="rId18" Type="http://schemas.openxmlformats.org/officeDocument/2006/relationships/tags" Target="../tags/tag670.xml" /><Relationship Id="rId19" Type="http://schemas.openxmlformats.org/officeDocument/2006/relationships/tags" Target="../tags/tag671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672.xml" /><Relationship Id="rId21" Type="http://schemas.openxmlformats.org/officeDocument/2006/relationships/tags" Target="../tags/tag673.xml" /><Relationship Id="rId22" Type="http://schemas.openxmlformats.org/officeDocument/2006/relationships/tags" Target="../tags/tag674.xml" /><Relationship Id="rId23" Type="http://schemas.openxmlformats.org/officeDocument/2006/relationships/tags" Target="../tags/tag675.xml" /><Relationship Id="rId24" Type="http://schemas.openxmlformats.org/officeDocument/2006/relationships/tags" Target="../tags/tag676.xml" /><Relationship Id="rId25" Type="http://schemas.openxmlformats.org/officeDocument/2006/relationships/tags" Target="../tags/tag677.xml" /><Relationship Id="rId26" Type="http://schemas.openxmlformats.org/officeDocument/2006/relationships/tags" Target="../tags/tag678.xml" /><Relationship Id="rId27" Type="http://schemas.openxmlformats.org/officeDocument/2006/relationships/image" Target="../media/image43.png" /><Relationship Id="rId28" Type="http://schemas.openxmlformats.org/officeDocument/2006/relationships/tags" Target="../tags/tag679.xml" /><Relationship Id="rId29" Type="http://schemas.openxmlformats.org/officeDocument/2006/relationships/tags" Target="../tags/tag680.xml" /><Relationship Id="rId3" Type="http://schemas.openxmlformats.org/officeDocument/2006/relationships/tags" Target="../tags/tag659.xml" /><Relationship Id="rId30" Type="http://schemas.openxmlformats.org/officeDocument/2006/relationships/oleObject" Target="../embeddings/oleObject13.bin" TargetMode="Internal" /><Relationship Id="rId31" Type="http://schemas.openxmlformats.org/officeDocument/2006/relationships/image" Target="../media/image44.wmf" /><Relationship Id="rId32" Type="http://schemas.openxmlformats.org/officeDocument/2006/relationships/tags" Target="../tags/tag681.xml" /><Relationship Id="rId33" Type="http://schemas.openxmlformats.org/officeDocument/2006/relationships/tags" Target="../tags/tag682.xml" /><Relationship Id="rId34" Type="http://schemas.openxmlformats.org/officeDocument/2006/relationships/image" Target="../media/image22.png" /><Relationship Id="rId35" Type="http://schemas.openxmlformats.org/officeDocument/2006/relationships/tags" Target="../tags/tag683.xml" /><Relationship Id="rId36" Type="http://schemas.openxmlformats.org/officeDocument/2006/relationships/image" Target="../media/image18.png" /><Relationship Id="rId37" Type="http://schemas.openxmlformats.org/officeDocument/2006/relationships/tags" Target="../tags/tag684.xml" /><Relationship Id="rId38" Type="http://schemas.openxmlformats.org/officeDocument/2006/relationships/tags" Target="../tags/tag685.xml" /><Relationship Id="rId39" Type="http://schemas.openxmlformats.org/officeDocument/2006/relationships/vmlDrawing" Target="../drawings/vmlDrawing5.vml" /><Relationship Id="rId4" Type="http://schemas.openxmlformats.org/officeDocument/2006/relationships/tags" Target="../tags/tag660.xml" /><Relationship Id="rId5" Type="http://schemas.openxmlformats.org/officeDocument/2006/relationships/image" Target="../media/image40.jpeg" /><Relationship Id="rId6" Type="http://schemas.openxmlformats.org/officeDocument/2006/relationships/tags" Target="../tags/tag661.xml" /><Relationship Id="rId7" Type="http://schemas.openxmlformats.org/officeDocument/2006/relationships/image" Target="../media/image41.png" /><Relationship Id="rId8" Type="http://schemas.openxmlformats.org/officeDocument/2006/relationships/tags" Target="../tags/tag662.xml" /><Relationship Id="rId9" Type="http://schemas.openxmlformats.org/officeDocument/2006/relationships/image" Target="../media/image4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96.xml" /><Relationship Id="rId11" Type="http://schemas.openxmlformats.org/officeDocument/2006/relationships/tags" Target="../tags/tag697.xml" /><Relationship Id="rId12" Type="http://schemas.openxmlformats.org/officeDocument/2006/relationships/tags" Target="../tags/tag698.xml" /><Relationship Id="rId13" Type="http://schemas.openxmlformats.org/officeDocument/2006/relationships/tags" Target="../tags/tag699.xml" /><Relationship Id="rId14" Type="http://schemas.openxmlformats.org/officeDocument/2006/relationships/tags" Target="../tags/tag700.xml" /><Relationship Id="rId15" Type="http://schemas.openxmlformats.org/officeDocument/2006/relationships/tags" Target="../tags/tag701.xml" /><Relationship Id="rId16" Type="http://schemas.openxmlformats.org/officeDocument/2006/relationships/tags" Target="../tags/tag702.xml" /><Relationship Id="rId17" Type="http://schemas.openxmlformats.org/officeDocument/2006/relationships/tags" Target="../tags/tag703.xml" /><Relationship Id="rId18" Type="http://schemas.openxmlformats.org/officeDocument/2006/relationships/tags" Target="../tags/tag704.xml" /><Relationship Id="rId19" Type="http://schemas.openxmlformats.org/officeDocument/2006/relationships/tags" Target="../tags/tag705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706.xml" /><Relationship Id="rId21" Type="http://schemas.openxmlformats.org/officeDocument/2006/relationships/tags" Target="../tags/tag707.xml" /><Relationship Id="rId22" Type="http://schemas.openxmlformats.org/officeDocument/2006/relationships/tags" Target="../tags/tag708.xml" /><Relationship Id="rId23" Type="http://schemas.openxmlformats.org/officeDocument/2006/relationships/tags" Target="../tags/tag709.xml" /><Relationship Id="rId24" Type="http://schemas.openxmlformats.org/officeDocument/2006/relationships/tags" Target="../tags/tag710.xml" /><Relationship Id="rId25" Type="http://schemas.openxmlformats.org/officeDocument/2006/relationships/tags" Target="../tags/tag711.xml" /><Relationship Id="rId26" Type="http://schemas.openxmlformats.org/officeDocument/2006/relationships/tags" Target="../tags/tag712.xml" /><Relationship Id="rId27" Type="http://schemas.openxmlformats.org/officeDocument/2006/relationships/tags" Target="../tags/tag713.xml" /><Relationship Id="rId3" Type="http://schemas.openxmlformats.org/officeDocument/2006/relationships/tags" Target="../tags/tag690.xml" /><Relationship Id="rId4" Type="http://schemas.openxmlformats.org/officeDocument/2006/relationships/tags" Target="../tags/tag691.xml" /><Relationship Id="rId5" Type="http://schemas.openxmlformats.org/officeDocument/2006/relationships/image" Target="../media/image45.png" /><Relationship Id="rId6" Type="http://schemas.openxmlformats.org/officeDocument/2006/relationships/tags" Target="../tags/tag692.xml" /><Relationship Id="rId7" Type="http://schemas.openxmlformats.org/officeDocument/2006/relationships/tags" Target="../tags/tag693.xml" /><Relationship Id="rId8" Type="http://schemas.openxmlformats.org/officeDocument/2006/relationships/tags" Target="../tags/tag694.xml" /><Relationship Id="rId9" Type="http://schemas.openxmlformats.org/officeDocument/2006/relationships/tags" Target="../tags/tag6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714.xml" /><Relationship Id="rId3" Type="http://schemas.openxmlformats.org/officeDocument/2006/relationships/tags" Target="../tags/tag715.xml" /><Relationship Id="rId4" Type="http://schemas.openxmlformats.org/officeDocument/2006/relationships/hyperlink" Target="https://d.book118.com/6353231231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分数的乘法（二）</a:t>
            </a:r>
            <a:endParaRPr lang="en-US" altLang="zh-CN" sz="40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五年级（下）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第三单元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191760" y="1272540"/>
            <a:ext cx="6536055" cy="715645"/>
          </a:xfrm>
          <a:prstGeom prst="rect">
            <a:avLst/>
          </a:prstGeom>
          <a:noFill/>
        </p:spPr>
        <p:txBody>
          <a:bodyPr wrap="square" rtlCol="0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结合具体情境，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进一步探究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并理解分数乘整数的意义，巩固分数乘整数的计算方法。</a:t>
            </a:r>
            <a:endParaRPr lang="zh-CN" altLang="en-US" sz="15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302885" y="2673985"/>
            <a:ext cx="631444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能解决简单的分数与整数相乘的实际问题。学生通过读图的过程，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归纳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出分数乘整数的计算方法。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375" y="4449445"/>
            <a:ext cx="63995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通过实际操作的过程，让学生体会学习数学的乐趣，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激发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学生的学习兴趣。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223385" y="4391025"/>
            <a:ext cx="754062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理解分数乘整数的意义，并能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解决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实际问题。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124325" y="2503170"/>
            <a:ext cx="7738745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让学生理解并掌握“求一个数的几分之几是多少”的算理及计算方法，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进一步掌握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分数乘整数的计算方法。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3" name="矩形 52" title=""/>
          <p:cNvSpPr/>
          <p:nvPr>
            <p:custDataLst>
              <p:tags r:id="rId3"/>
            </p:custDataLst>
          </p:nvPr>
        </p:nvSpPr>
        <p:spPr>
          <a:xfrm>
            <a:off x="2639616" y="1605360"/>
            <a:ext cx="7632848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chemeClr val="tx1"/>
                </a:solidFill>
                <a:latin typeface="+mn-ea"/>
                <a:ea typeface="+mn-ea"/>
                <a:cs typeface="楷体" panose="02010609060101010101" pitchFamily="49" charset="-122"/>
              </a:rPr>
              <a:t>1</a:t>
            </a:r>
            <a:r>
              <a:rPr lang="en-US" altLang="zh-CN" sz="2800" i="1" smtClean="0">
                <a:solidFill>
                  <a:schemeClr val="tx1"/>
                </a:solidFill>
                <a:latin typeface="+mn-ea"/>
                <a:ea typeface="+mn-ea"/>
                <a:cs typeface="楷体" panose="02010609060101010101" pitchFamily="49" charset="-122"/>
              </a:rPr>
              <a:t>.</a:t>
            </a:r>
            <a:r>
              <a:rPr lang="zh-CN" altLang="zh-CN" sz="2800" smtClean="0">
                <a:solidFill>
                  <a:schemeClr val="tx1"/>
                </a:solidFill>
                <a:latin typeface="+mn-ea"/>
                <a:ea typeface="+mn-ea"/>
                <a:cs typeface="楷体" panose="02010609060101010101" pitchFamily="49" charset="-122"/>
              </a:rPr>
              <a:t>计算下列各题。</a:t>
            </a:r>
            <a:endParaRPr lang="zh-CN" altLang="zh-CN" sz="2800" smtClean="0">
              <a:solidFill>
                <a:schemeClr val="tx1"/>
              </a:solidFill>
              <a:latin typeface="+mn-ea"/>
              <a:ea typeface="+mn-ea"/>
              <a:cs typeface="楷体" panose="02010609060101010101" pitchFamily="49" charset="-122"/>
            </a:endParaRPr>
          </a:p>
        </p:txBody>
      </p:sp>
      <p:graphicFrame>
        <p:nvGraphicFramePr>
          <p:cNvPr id="10" name="Object 10" title="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2656027" y="2774628"/>
          <a:ext cx="1179512" cy="10144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5" imgW="457200" imgH="393700" progId="Equation.DSMT4">
                  <p:embed/>
                </p:oleObj>
              </mc:Choice>
              <mc:Fallback>
                <p:oleObj name="Equation" r:id="rId5" imgW="4572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656027" y="2774628"/>
                        <a:ext cx="1179512" cy="1014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ct 11" title="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5321960" y="2780283"/>
          <a:ext cx="1179513" cy="1014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8" imgW="457200" imgH="393700" progId="Equation.DSMT4">
                  <p:embed/>
                </p:oleObj>
              </mc:Choice>
              <mc:Fallback>
                <p:oleObj name="Equation" r:id="rId8" imgW="4572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321960" y="2780283"/>
                        <a:ext cx="1179513" cy="1014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2" name="组合 11" title=""/>
          <p:cNvGrpSpPr/>
          <p:nvPr>
            <p:custDataLst>
              <p:tags r:id="rId10"/>
            </p:custDataLst>
          </p:nvPr>
        </p:nvGrpSpPr>
        <p:grpSpPr>
          <a:xfrm>
            <a:off x="3812967" y="2303376"/>
            <a:ext cx="411480" cy="1263615"/>
            <a:chOff x="2760242" y="1916832"/>
            <a:chExt cx="411480" cy="1769061"/>
          </a:xfrm>
        </p:grpSpPr>
        <p:sp>
          <p:nvSpPr>
            <p:cNvPr id="13" name="矩形 12"/>
            <p:cNvSpPr/>
            <p:nvPr>
              <p:custDataLst>
                <p:tags r:id="rId11"/>
              </p:custDataLst>
            </p:nvPr>
          </p:nvSpPr>
          <p:spPr>
            <a:xfrm>
              <a:off x="2786746" y="1916832"/>
              <a:ext cx="309880" cy="90322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3600">
                <a:solidFill>
                  <a:srgbClr val="C00000"/>
                </a:solidFill>
                <a:latin typeface="+mj-ea"/>
                <a:ea typeface="+mj-ea"/>
                <a:cs typeface="楷体" panose="02010609060101010101" pitchFamily="49" charset="-122"/>
              </a:endParaRPr>
            </a:p>
          </p:txBody>
        </p:sp>
        <p:sp>
          <p:nvSpPr>
            <p:cNvPr id="14" name="矩形 13"/>
            <p:cNvSpPr/>
            <p:nvPr>
              <p:custDataLst>
                <p:tags r:id="rId12"/>
              </p:custDataLst>
            </p:nvPr>
          </p:nvSpPr>
          <p:spPr>
            <a:xfrm>
              <a:off x="2760242" y="2782669"/>
              <a:ext cx="411480" cy="90322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smtClean="0">
                  <a:solidFill>
                    <a:srgbClr val="C00000"/>
                  </a:solidFill>
                  <a:latin typeface="+mj-ea"/>
                  <a:ea typeface="+mj-ea"/>
                  <a:cs typeface="楷体" panose="02010609060101010101" pitchFamily="49" charset="-122"/>
                </a:rPr>
                <a:t>2</a:t>
              </a:r>
              <a:endParaRPr lang="zh-CN" altLang="zh-CN" sz="3600">
                <a:solidFill>
                  <a:srgbClr val="C00000"/>
                </a:solidFill>
                <a:latin typeface="+mj-ea"/>
                <a:ea typeface="+mj-ea"/>
                <a:cs typeface="楷体" panose="02010609060101010101" pitchFamily="49" charset="-122"/>
              </a:endParaRPr>
            </a:p>
          </p:txBody>
        </p:sp>
      </p:grpSp>
      <p:grpSp>
        <p:nvGrpSpPr>
          <p:cNvPr id="15" name="组合 14" title=""/>
          <p:cNvGrpSpPr/>
          <p:nvPr>
            <p:custDataLst>
              <p:tags r:id="rId13"/>
            </p:custDataLst>
          </p:nvPr>
        </p:nvGrpSpPr>
        <p:grpSpPr>
          <a:xfrm>
            <a:off x="9127778" y="2934189"/>
            <a:ext cx="418984" cy="1141712"/>
            <a:chOff x="2613391" y="1943336"/>
            <a:chExt cx="418984" cy="1141712"/>
          </a:xfrm>
        </p:grpSpPr>
        <p:sp>
          <p:nvSpPr>
            <p:cNvPr id="16" name="矩形 15"/>
            <p:cNvSpPr/>
            <p:nvPr>
              <p:custDataLst>
                <p:tags r:id="rId14"/>
              </p:custDataLst>
            </p:nvPr>
          </p:nvSpPr>
          <p:spPr>
            <a:xfrm>
              <a:off x="2620895" y="1943336"/>
              <a:ext cx="411480" cy="64516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smtClean="0">
                  <a:solidFill>
                    <a:srgbClr val="C00000"/>
                  </a:solidFill>
                  <a:latin typeface="+mj-ea"/>
                  <a:ea typeface="+mj-ea"/>
                  <a:cs typeface="楷体" panose="02010609060101010101" pitchFamily="49" charset="-122"/>
                </a:rPr>
                <a:t>1</a:t>
              </a:r>
              <a:endParaRPr lang="zh-CN" altLang="zh-CN" sz="3600">
                <a:solidFill>
                  <a:srgbClr val="C00000"/>
                </a:solidFill>
                <a:latin typeface="+mj-ea"/>
                <a:ea typeface="+mj-ea"/>
                <a:cs typeface="楷体" panose="02010609060101010101" pitchFamily="49" charset="-122"/>
              </a:endParaRPr>
            </a:p>
          </p:txBody>
        </p:sp>
        <p:sp>
          <p:nvSpPr>
            <p:cNvPr id="20" name="矩形 19"/>
            <p:cNvSpPr/>
            <p:nvPr>
              <p:custDataLst>
                <p:tags r:id="rId15"/>
              </p:custDataLst>
            </p:nvPr>
          </p:nvSpPr>
          <p:spPr>
            <a:xfrm>
              <a:off x="2613391" y="2439888"/>
              <a:ext cx="309880" cy="64516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zh-CN" sz="3600">
                <a:solidFill>
                  <a:srgbClr val="C00000"/>
                </a:solidFill>
                <a:latin typeface="+mj-ea"/>
                <a:ea typeface="+mj-ea"/>
                <a:cs typeface="楷体" panose="02010609060101010101" pitchFamily="49" charset="-122"/>
              </a:endParaRPr>
            </a:p>
          </p:txBody>
        </p:sp>
      </p:grpSp>
      <p:graphicFrame>
        <p:nvGraphicFramePr>
          <p:cNvPr id="21" name="Object 11" title=""/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8073098" y="2780283"/>
          <a:ext cx="1146175" cy="1014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17" imgW="444500" imgH="393700" progId="Equation.DSMT4">
                  <p:embed/>
                </p:oleObj>
              </mc:Choice>
              <mc:Fallback>
                <p:oleObj name="Equation" r:id="rId17" imgW="4445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073098" y="2780283"/>
                        <a:ext cx="1146175" cy="1014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2" name="组合 21" title=""/>
          <p:cNvGrpSpPr/>
          <p:nvPr>
            <p:custDataLst>
              <p:tags r:id="rId19"/>
            </p:custDataLst>
          </p:nvPr>
        </p:nvGrpSpPr>
        <p:grpSpPr>
          <a:xfrm>
            <a:off x="6517955" y="2737165"/>
            <a:ext cx="640080" cy="1096208"/>
            <a:chOff x="2629478" y="1969840"/>
            <a:chExt cx="640080" cy="1096208"/>
          </a:xfrm>
        </p:grpSpPr>
        <p:sp>
          <p:nvSpPr>
            <p:cNvPr id="23" name="矩形 22"/>
            <p:cNvSpPr/>
            <p:nvPr>
              <p:custDataLst>
                <p:tags r:id="rId20"/>
              </p:custDataLst>
            </p:nvPr>
          </p:nvSpPr>
          <p:spPr>
            <a:xfrm>
              <a:off x="2629478" y="1969840"/>
              <a:ext cx="640080" cy="64516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smtClean="0">
                  <a:solidFill>
                    <a:srgbClr val="C00000"/>
                  </a:solidFill>
                  <a:latin typeface="+mj-ea"/>
                  <a:ea typeface="+mj-ea"/>
                  <a:cs typeface="楷体" panose="02010609060101010101" pitchFamily="49" charset="-122"/>
                </a:rPr>
                <a:t>63</a:t>
              </a:r>
              <a:endParaRPr lang="zh-CN" altLang="zh-CN" sz="3600">
                <a:solidFill>
                  <a:srgbClr val="C00000"/>
                </a:solidFill>
                <a:latin typeface="+mj-ea"/>
                <a:ea typeface="+mj-ea"/>
                <a:cs typeface="楷体" panose="02010609060101010101" pitchFamily="49" charset="-122"/>
              </a:endParaRPr>
            </a:p>
          </p:txBody>
        </p:sp>
        <p:cxnSp>
          <p:nvCxnSpPr>
            <p:cNvPr id="24" name="直接连接符 23"/>
            <p:cNvCxnSpPr/>
            <p:nvPr>
              <p:custDataLst>
                <p:tags r:id="rId21"/>
              </p:custDataLst>
            </p:nvPr>
          </p:nvCxnSpPr>
          <p:spPr>
            <a:xfrm>
              <a:off x="2741242" y="2538400"/>
              <a:ext cx="432048" cy="0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矩形 24"/>
            <p:cNvSpPr/>
            <p:nvPr>
              <p:custDataLst>
                <p:tags r:id="rId22"/>
              </p:custDataLst>
            </p:nvPr>
          </p:nvSpPr>
          <p:spPr>
            <a:xfrm>
              <a:off x="2714738" y="2420888"/>
              <a:ext cx="411480" cy="64516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 smtClean="0">
                  <a:solidFill>
                    <a:srgbClr val="C00000"/>
                  </a:solidFill>
                  <a:latin typeface="+mj-ea"/>
                  <a:ea typeface="+mj-ea"/>
                  <a:cs typeface="楷体" panose="02010609060101010101" pitchFamily="49" charset="-122"/>
                </a:rPr>
                <a:t>8</a:t>
              </a:r>
              <a:endParaRPr lang="zh-CN" altLang="zh-CN" sz="3600">
                <a:solidFill>
                  <a:srgbClr val="C00000"/>
                </a:solidFill>
                <a:latin typeface="+mj-ea"/>
                <a:ea typeface="+mj-ea"/>
                <a:cs typeface="楷体" panose="02010609060101010101" pitchFamily="49" charset="-122"/>
              </a:endParaRPr>
            </a:p>
          </p:txBody>
        </p:sp>
      </p:grpSp>
    </p:spTree>
    <p:custDataLst>
      <p:tags r:id="rId23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1506" name="图片 4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19288" y="2705100"/>
            <a:ext cx="1512887" cy="18764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7" name="图片 4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808663" y="4292600"/>
            <a:ext cx="1527175" cy="19637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8" name="图片 4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040688" y="3213100"/>
            <a:ext cx="1570037" cy="1825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7" name="图片 46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711450" y="2276475"/>
            <a:ext cx="2519363" cy="1111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8" name="图片 47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719513" y="3644900"/>
            <a:ext cx="2592387" cy="15954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9" name="图片 48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6311900" y="2060575"/>
            <a:ext cx="2460625" cy="1974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12" name="Rectangle 11" title=""/>
          <p:cNvSpPr txBox="1"/>
          <p:nvPr>
            <p:custDataLst>
              <p:tags r:id="rId16"/>
            </p:custDataLst>
          </p:nvPr>
        </p:nvSpPr>
        <p:spPr>
          <a:xfrm>
            <a:off x="2595563" y="6597650"/>
            <a:ext cx="556692" cy="11800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solidFill>
                  <a:schemeClr val="bg1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http://www.Lspjy.com   绿色圃中学资源网http://cz.Lspjy.com</a:t>
            </a:r>
          </a:p>
        </p:txBody>
      </p:sp>
      <p:sp>
        <p:nvSpPr>
          <p:cNvPr id="21513" name="Rectangle 12" title=""/>
          <p:cNvSpPr txBox="1"/>
          <p:nvPr>
            <p:custDataLst>
              <p:tags r:id="rId17"/>
            </p:custDataLst>
          </p:nvPr>
        </p:nvSpPr>
        <p:spPr>
          <a:xfrm>
            <a:off x="3221038" y="6489700"/>
            <a:ext cx="556692" cy="11800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solidFill>
                  <a:schemeClr val="bg1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http://www.Lspjy.com   绿色圃中学资源网http://cz.Lspjy.com</a:t>
            </a:r>
          </a:p>
        </p:txBody>
      </p:sp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53" title=""/>
          <p:cNvGrpSpPr/>
          <p:nvPr>
            <p:custDataLst>
              <p:tags r:id="rId4"/>
            </p:custDataLst>
          </p:nvPr>
        </p:nvGrpSpPr>
        <p:grpSpPr>
          <a:xfrm>
            <a:off x="7248525" y="4427538"/>
            <a:ext cx="863600" cy="869950"/>
            <a:chOff x="6887135" y="4503042"/>
            <a:chExt cx="864000" cy="870350"/>
          </a:xfrm>
        </p:grpSpPr>
        <p:sp>
          <p:nvSpPr>
            <p:cNvPr id="55" name="弧形 54"/>
            <p:cNvSpPr/>
            <p:nvPr>
              <p:custDataLst>
                <p:tags r:id="rId5"/>
              </p:custDataLst>
            </p:nvPr>
          </p:nvSpPr>
          <p:spPr>
            <a:xfrm rot="16200000">
              <a:off x="6887137" y="4509393"/>
              <a:ext cx="863997" cy="864000"/>
            </a:xfrm>
            <a:prstGeom prst="arc">
              <a:avLst>
                <a:gd name="adj1" fmla="val 10791298"/>
                <a:gd name="adj2" fmla="val 0"/>
              </a:avLst>
            </a:prstGeom>
            <a:solidFill>
              <a:srgbClr val="FFA3A5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56" name="直接连接符 55"/>
            <p:cNvCxnSpPr/>
            <p:nvPr>
              <p:custDataLst>
                <p:tags r:id="rId6"/>
              </p:custDataLst>
            </p:nvPr>
          </p:nvCxnSpPr>
          <p:spPr>
            <a:xfrm>
              <a:off x="7311194" y="4503042"/>
              <a:ext cx="1588" cy="86399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50" title=""/>
          <p:cNvGrpSpPr/>
          <p:nvPr>
            <p:custDataLst>
              <p:tags r:id="rId7"/>
            </p:custDataLst>
          </p:nvPr>
        </p:nvGrpSpPr>
        <p:grpSpPr>
          <a:xfrm>
            <a:off x="6240463" y="4445000"/>
            <a:ext cx="863600" cy="869950"/>
            <a:chOff x="6887135" y="4503042"/>
            <a:chExt cx="864000" cy="870350"/>
          </a:xfrm>
        </p:grpSpPr>
        <p:sp>
          <p:nvSpPr>
            <p:cNvPr id="52" name="弧形 51"/>
            <p:cNvSpPr/>
            <p:nvPr>
              <p:custDataLst>
                <p:tags r:id="rId8"/>
              </p:custDataLst>
            </p:nvPr>
          </p:nvSpPr>
          <p:spPr>
            <a:xfrm rot="16200000">
              <a:off x="6887137" y="4509393"/>
              <a:ext cx="863997" cy="864000"/>
            </a:xfrm>
            <a:prstGeom prst="arc">
              <a:avLst>
                <a:gd name="adj1" fmla="val 10791298"/>
                <a:gd name="adj2" fmla="val 0"/>
              </a:avLst>
            </a:prstGeom>
            <a:solidFill>
              <a:srgbClr val="FFA3A5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53" name="直接连接符 52"/>
            <p:cNvCxnSpPr/>
            <p:nvPr>
              <p:custDataLst>
                <p:tags r:id="rId9"/>
              </p:custDataLst>
            </p:nvPr>
          </p:nvCxnSpPr>
          <p:spPr>
            <a:xfrm>
              <a:off x="7325488" y="4503042"/>
              <a:ext cx="1588" cy="86399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41" title=""/>
          <p:cNvGrpSpPr/>
          <p:nvPr>
            <p:custDataLst>
              <p:tags r:id="rId10"/>
            </p:custDataLst>
          </p:nvPr>
        </p:nvGrpSpPr>
        <p:grpSpPr>
          <a:xfrm>
            <a:off x="5232400" y="4438650"/>
            <a:ext cx="863600" cy="869950"/>
            <a:chOff x="6887135" y="4503042"/>
            <a:chExt cx="864000" cy="870350"/>
          </a:xfrm>
        </p:grpSpPr>
        <p:sp>
          <p:nvSpPr>
            <p:cNvPr id="46" name="弧形 45"/>
            <p:cNvSpPr/>
            <p:nvPr>
              <p:custDataLst>
                <p:tags r:id="rId11"/>
              </p:custDataLst>
            </p:nvPr>
          </p:nvSpPr>
          <p:spPr>
            <a:xfrm rot="16200000">
              <a:off x="6887137" y="4509393"/>
              <a:ext cx="863997" cy="864000"/>
            </a:xfrm>
            <a:prstGeom prst="arc">
              <a:avLst>
                <a:gd name="adj1" fmla="val 10791298"/>
                <a:gd name="adj2" fmla="val 0"/>
              </a:avLst>
            </a:prstGeom>
            <a:solidFill>
              <a:srgbClr val="FFA3A5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50" name="直接连接符 49"/>
            <p:cNvCxnSpPr/>
            <p:nvPr>
              <p:custDataLst>
                <p:tags r:id="rId12"/>
              </p:custDataLst>
            </p:nvPr>
          </p:nvCxnSpPr>
          <p:spPr>
            <a:xfrm>
              <a:off x="7325488" y="4503042"/>
              <a:ext cx="1589" cy="86399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组合 38" title=""/>
          <p:cNvGrpSpPr/>
          <p:nvPr>
            <p:custDataLst>
              <p:tags r:id="rId13"/>
            </p:custDataLst>
          </p:nvPr>
        </p:nvGrpSpPr>
        <p:grpSpPr>
          <a:xfrm>
            <a:off x="4224338" y="4432300"/>
            <a:ext cx="863600" cy="869950"/>
            <a:chOff x="6887135" y="4503042"/>
            <a:chExt cx="864000" cy="870350"/>
          </a:xfrm>
        </p:grpSpPr>
        <p:sp>
          <p:nvSpPr>
            <p:cNvPr id="40" name="弧形 39"/>
            <p:cNvSpPr/>
            <p:nvPr>
              <p:custDataLst>
                <p:tags r:id="rId14"/>
              </p:custDataLst>
            </p:nvPr>
          </p:nvSpPr>
          <p:spPr>
            <a:xfrm rot="16200000">
              <a:off x="6887137" y="4509393"/>
              <a:ext cx="863997" cy="864000"/>
            </a:xfrm>
            <a:prstGeom prst="arc">
              <a:avLst>
                <a:gd name="adj1" fmla="val 10791298"/>
                <a:gd name="adj2" fmla="val 0"/>
              </a:avLst>
            </a:prstGeom>
            <a:solidFill>
              <a:srgbClr val="FFA3A5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41" name="直接连接符 40"/>
            <p:cNvCxnSpPr/>
            <p:nvPr>
              <p:custDataLst>
                <p:tags r:id="rId15"/>
              </p:custDataLst>
            </p:nvPr>
          </p:nvCxnSpPr>
          <p:spPr>
            <a:xfrm>
              <a:off x="7325488" y="4503042"/>
              <a:ext cx="1588" cy="86399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35" title=""/>
          <p:cNvGrpSpPr/>
          <p:nvPr>
            <p:custDataLst>
              <p:tags r:id="rId16"/>
            </p:custDataLst>
          </p:nvPr>
        </p:nvGrpSpPr>
        <p:grpSpPr>
          <a:xfrm>
            <a:off x="3216275" y="4425950"/>
            <a:ext cx="863600" cy="869950"/>
            <a:chOff x="6887135" y="4503042"/>
            <a:chExt cx="864000" cy="870350"/>
          </a:xfrm>
        </p:grpSpPr>
        <p:sp>
          <p:nvSpPr>
            <p:cNvPr id="37" name="弧形 36"/>
            <p:cNvSpPr/>
            <p:nvPr>
              <p:custDataLst>
                <p:tags r:id="rId17"/>
              </p:custDataLst>
            </p:nvPr>
          </p:nvSpPr>
          <p:spPr>
            <a:xfrm rot="16200000">
              <a:off x="6887137" y="4509393"/>
              <a:ext cx="863997" cy="864000"/>
            </a:xfrm>
            <a:prstGeom prst="arc">
              <a:avLst>
                <a:gd name="adj1" fmla="val 10791298"/>
                <a:gd name="adj2" fmla="val 0"/>
              </a:avLst>
            </a:prstGeom>
            <a:solidFill>
              <a:srgbClr val="FFA3A5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38" name="直接连接符 37"/>
            <p:cNvCxnSpPr/>
            <p:nvPr>
              <p:custDataLst>
                <p:tags r:id="rId18"/>
              </p:custDataLst>
            </p:nvPr>
          </p:nvCxnSpPr>
          <p:spPr>
            <a:xfrm>
              <a:off x="7325488" y="4503042"/>
              <a:ext cx="1589" cy="86399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31" title=""/>
          <p:cNvGrpSpPr/>
          <p:nvPr>
            <p:custDataLst>
              <p:tags r:id="rId19"/>
            </p:custDataLst>
          </p:nvPr>
        </p:nvGrpSpPr>
        <p:grpSpPr>
          <a:xfrm>
            <a:off x="2208213" y="4430713"/>
            <a:ext cx="863600" cy="869950"/>
            <a:chOff x="6887135" y="4503042"/>
            <a:chExt cx="864000" cy="870350"/>
          </a:xfrm>
        </p:grpSpPr>
        <p:sp>
          <p:nvSpPr>
            <p:cNvPr id="29" name="弧形 28"/>
            <p:cNvSpPr/>
            <p:nvPr>
              <p:custDataLst>
                <p:tags r:id="rId20"/>
              </p:custDataLst>
            </p:nvPr>
          </p:nvSpPr>
          <p:spPr>
            <a:xfrm rot="16200000">
              <a:off x="6887137" y="4509393"/>
              <a:ext cx="863997" cy="864000"/>
            </a:xfrm>
            <a:prstGeom prst="arc">
              <a:avLst>
                <a:gd name="adj1" fmla="val 10791298"/>
                <a:gd name="adj2" fmla="val 0"/>
              </a:avLst>
            </a:prstGeom>
            <a:solidFill>
              <a:srgbClr val="FFA3A5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31" name="直接连接符 30"/>
            <p:cNvCxnSpPr/>
            <p:nvPr>
              <p:custDataLst>
                <p:tags r:id="rId21"/>
              </p:custDataLst>
            </p:nvPr>
          </p:nvCxnSpPr>
          <p:spPr>
            <a:xfrm>
              <a:off x="7325488" y="4503042"/>
              <a:ext cx="1588" cy="863997"/>
            </a:xfrm>
            <a:prstGeom prst="line">
              <a:avLst/>
            </a:prstGeom>
            <a:ln w="1905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椭圆 18" title=""/>
          <p:cNvSpPr/>
          <p:nvPr>
            <p:custDataLst>
              <p:tags r:id="rId22"/>
            </p:custDataLst>
          </p:nvPr>
        </p:nvSpPr>
        <p:spPr>
          <a:xfrm>
            <a:off x="2208213" y="3357563"/>
            <a:ext cx="863600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0" name="椭圆 19" title=""/>
          <p:cNvSpPr/>
          <p:nvPr>
            <p:custDataLst>
              <p:tags r:id="rId23"/>
            </p:custDataLst>
          </p:nvPr>
        </p:nvSpPr>
        <p:spPr>
          <a:xfrm>
            <a:off x="3216275" y="3357563"/>
            <a:ext cx="863600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1" name="椭圆 20" title=""/>
          <p:cNvSpPr/>
          <p:nvPr>
            <p:custDataLst>
              <p:tags r:id="rId24"/>
            </p:custDataLst>
          </p:nvPr>
        </p:nvSpPr>
        <p:spPr>
          <a:xfrm>
            <a:off x="4224338" y="3357563"/>
            <a:ext cx="863600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1038" name="图片 42" title="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836738" y="1190625"/>
            <a:ext cx="1049337" cy="1301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9" name="图片 43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6527800" y="1412875"/>
            <a:ext cx="920750" cy="11826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0" name="图片 44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842375" y="1377950"/>
            <a:ext cx="1009650" cy="1173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1" name="图片 46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2782888" y="1412875"/>
            <a:ext cx="2079625" cy="9159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2" name="图片 47" title="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4943475" y="1196975"/>
            <a:ext cx="1828800" cy="11255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3" name="图片 48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7391400" y="1268413"/>
            <a:ext cx="1773238" cy="1423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4" name="图片 10" title="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2006600" y="2628900"/>
            <a:ext cx="354013" cy="360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5" name="TextBox 11" title=""/>
          <p:cNvSpPr txBox="1"/>
          <p:nvPr>
            <p:custDataLst>
              <p:tags r:id="rId39"/>
            </p:custDataLst>
          </p:nvPr>
        </p:nvSpPr>
        <p:spPr>
          <a:xfrm>
            <a:off x="2359025" y="2546350"/>
            <a:ext cx="419735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笑笑吃了多少块饼干？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" name="椭圆 12" title=""/>
          <p:cNvSpPr/>
          <p:nvPr>
            <p:custDataLst>
              <p:tags r:id="rId40"/>
            </p:custDataLst>
          </p:nvPr>
        </p:nvSpPr>
        <p:spPr>
          <a:xfrm>
            <a:off x="2208213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4" name="椭圆 13" title=""/>
          <p:cNvSpPr/>
          <p:nvPr>
            <p:custDataLst>
              <p:tags r:id="rId41"/>
            </p:custDataLst>
          </p:nvPr>
        </p:nvSpPr>
        <p:spPr>
          <a:xfrm>
            <a:off x="3216275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" name="椭圆 14" title=""/>
          <p:cNvSpPr/>
          <p:nvPr>
            <p:custDataLst>
              <p:tags r:id="rId42"/>
            </p:custDataLst>
          </p:nvPr>
        </p:nvSpPr>
        <p:spPr>
          <a:xfrm>
            <a:off x="4224338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6" name="椭圆 15" title=""/>
          <p:cNvSpPr/>
          <p:nvPr>
            <p:custDataLst>
              <p:tags r:id="rId43"/>
            </p:custDataLst>
          </p:nvPr>
        </p:nvSpPr>
        <p:spPr>
          <a:xfrm>
            <a:off x="5232400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7" name="椭圆 16" title=""/>
          <p:cNvSpPr/>
          <p:nvPr>
            <p:custDataLst>
              <p:tags r:id="rId44"/>
            </p:custDataLst>
          </p:nvPr>
        </p:nvSpPr>
        <p:spPr>
          <a:xfrm>
            <a:off x="6240463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8" name="椭圆 17" title=""/>
          <p:cNvSpPr/>
          <p:nvPr>
            <p:custDataLst>
              <p:tags r:id="rId45"/>
            </p:custDataLst>
          </p:nvPr>
        </p:nvSpPr>
        <p:spPr>
          <a:xfrm>
            <a:off x="7248525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22" name="图片 21" title="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8616950" y="2628900"/>
            <a:ext cx="1774825" cy="1365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" name="椭圆 22" title=""/>
          <p:cNvSpPr/>
          <p:nvPr>
            <p:custDataLst>
              <p:tags r:id="rId48"/>
            </p:custDataLst>
          </p:nvPr>
        </p:nvSpPr>
        <p:spPr>
          <a:xfrm>
            <a:off x="2208213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4" name="椭圆 23" title=""/>
          <p:cNvSpPr/>
          <p:nvPr>
            <p:custDataLst>
              <p:tags r:id="rId49"/>
            </p:custDataLst>
          </p:nvPr>
        </p:nvSpPr>
        <p:spPr>
          <a:xfrm>
            <a:off x="3216275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5" name="椭圆 24" title=""/>
          <p:cNvSpPr/>
          <p:nvPr>
            <p:custDataLst>
              <p:tags r:id="rId50"/>
            </p:custDataLst>
          </p:nvPr>
        </p:nvSpPr>
        <p:spPr>
          <a:xfrm>
            <a:off x="4224338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6" name="椭圆 25" title=""/>
          <p:cNvSpPr/>
          <p:nvPr>
            <p:custDataLst>
              <p:tags r:id="rId51"/>
            </p:custDataLst>
          </p:nvPr>
        </p:nvSpPr>
        <p:spPr>
          <a:xfrm>
            <a:off x="5232400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7" name="椭圆 26" title=""/>
          <p:cNvSpPr/>
          <p:nvPr>
            <p:custDataLst>
              <p:tags r:id="rId52"/>
            </p:custDataLst>
          </p:nvPr>
        </p:nvSpPr>
        <p:spPr>
          <a:xfrm>
            <a:off x="6240463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8" name="椭圆 27" title=""/>
          <p:cNvSpPr/>
          <p:nvPr>
            <p:custDataLst>
              <p:tags r:id="rId53"/>
            </p:custDataLst>
          </p:nvPr>
        </p:nvSpPr>
        <p:spPr>
          <a:xfrm>
            <a:off x="7248525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57" name="图片 56" title=""/>
          <p:cNvPicPr>
            <a:picLocks noChangeAspect="1"/>
          </p:cNvPicPr>
          <p:nvPr>
            <p:custDataLst>
              <p:tags r:id="rId55"/>
            </p:custDataLst>
          </p:nvPr>
        </p:nvPicPr>
        <p:blipFill>
          <a:blip r:embed="rId54"/>
          <a:stretch>
            <a:fillRect/>
          </a:stretch>
        </p:blipFill>
        <p:spPr>
          <a:xfrm>
            <a:off x="8288338" y="4149725"/>
            <a:ext cx="2246312" cy="113982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58" name="Object 2" title=""/>
          <p:cNvGraphicFramePr>
            <a:graphicFrameLocks noChangeAspect="1"/>
          </p:cNvGraphicFramePr>
          <p:nvPr>
            <p:custDataLst>
              <p:tags r:id="rId56"/>
            </p:custDataLst>
          </p:nvPr>
        </p:nvGraphicFramePr>
        <p:xfrm>
          <a:off x="3894138" y="5492750"/>
          <a:ext cx="1103312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57" imgW="482600" imgH="393700" progId="Equation.KSEE3">
                  <p:embed/>
                </p:oleObj>
              </mc:Choice>
              <mc:Fallback>
                <p:oleObj r:id="rId57" imgW="482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8"/>
                      <a:stretch>
                        <a:fillRect/>
                      </a:stretch>
                    </p:blipFill>
                    <p:spPr>
                      <a:xfrm>
                        <a:off x="3894138" y="5492750"/>
                        <a:ext cx="1103312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31" name="Object 3" title=""/>
          <p:cNvGraphicFramePr>
            <a:graphicFrameLocks noChangeAspect="1"/>
          </p:cNvGraphicFramePr>
          <p:nvPr>
            <p:custDataLst>
              <p:tags r:id="rId59"/>
            </p:custDataLst>
          </p:nvPr>
        </p:nvGraphicFramePr>
        <p:xfrm>
          <a:off x="4975225" y="5492750"/>
          <a:ext cx="725488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0" imgW="317500" imgH="393065" progId="Equation.KSEE3">
                  <p:embed/>
                </p:oleObj>
              </mc:Choice>
              <mc:Fallback>
                <p:oleObj r:id="rId60" imgW="317500" imgH="3930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1"/>
                      <a:stretch>
                        <a:fillRect/>
                      </a:stretch>
                    </p:blipFill>
                    <p:spPr>
                      <a:xfrm>
                        <a:off x="4975225" y="5492750"/>
                        <a:ext cx="725488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32" name="Object 4" title=""/>
          <p:cNvGraphicFramePr>
            <a:graphicFrameLocks noChangeAspect="1"/>
          </p:cNvGraphicFramePr>
          <p:nvPr>
            <p:custDataLst>
              <p:tags r:id="rId62"/>
            </p:custDataLst>
          </p:nvPr>
        </p:nvGraphicFramePr>
        <p:xfrm>
          <a:off x="5618163" y="5710238"/>
          <a:ext cx="1217612" cy="465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63" imgW="533400" imgH="203200" progId="Equation.KSEE3">
                  <p:embed/>
                </p:oleObj>
              </mc:Choice>
              <mc:Fallback>
                <p:oleObj r:id="rId63" imgW="5334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4"/>
                      <a:stretch>
                        <a:fillRect/>
                      </a:stretch>
                    </p:blipFill>
                    <p:spPr>
                      <a:xfrm>
                        <a:off x="5618163" y="5710238"/>
                        <a:ext cx="1217612" cy="465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9" name="TextBox 58" title=""/>
          <p:cNvSpPr txBox="1"/>
          <p:nvPr>
            <p:custDataLst>
              <p:tags r:id="rId65"/>
            </p:custDataLst>
          </p:nvPr>
        </p:nvSpPr>
        <p:spPr>
          <a:xfrm>
            <a:off x="6938963" y="5661025"/>
            <a:ext cx="41259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答：笑笑吃了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块饼干。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61" name="Rectangle 49" title=""/>
          <p:cNvSpPr txBox="1"/>
          <p:nvPr>
            <p:custDataLst>
              <p:tags r:id="rId66"/>
            </p:custDataLst>
          </p:nvPr>
        </p:nvSpPr>
        <p:spPr>
          <a:xfrm>
            <a:off x="3221038" y="6489700"/>
            <a:ext cx="556692" cy="11800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solidFill>
                  <a:schemeClr val="bg1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http://www.Lspjy.com   绿色圃中学资源网http://cz.Lspjy.com</a:t>
            </a:r>
          </a:p>
        </p:txBody>
      </p:sp>
      <p:sp>
        <p:nvSpPr>
          <p:cNvPr id="1062" name="Rectangle 50" title=""/>
          <p:cNvSpPr txBox="1"/>
          <p:nvPr>
            <p:custDataLst>
              <p:tags r:id="rId67"/>
            </p:custDataLst>
          </p:nvPr>
        </p:nvSpPr>
        <p:spPr>
          <a:xfrm>
            <a:off x="3436938" y="6705600"/>
            <a:ext cx="556692" cy="11800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solidFill>
                  <a:schemeClr val="bg1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http://www.Lspjy.com   绿色圃中学资源网http://cz.Lspjy.com</a:t>
            </a:r>
          </a:p>
        </p:txBody>
      </p:sp>
    </p:spTree>
    <p:custDataLst>
      <p:tags r:id="rId6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dur="10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303 0" pathEditMode="relative" ptsTypes="AA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303 0" pathEditMode="relative" ptsTypes="AA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303 0" pathEditMode="relative" ptsTypes="AA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3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7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1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89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24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13" grpId="0"/>
      <p:bldP spid="14" grpId="0"/>
      <p:bldP spid="15" grpId="0"/>
      <p:bldP spid="16" grpId="0"/>
      <p:bldP spid="16" grpId="1"/>
      <p:bldP spid="17" grpId="0"/>
      <p:bldP spid="17" grpId="1"/>
      <p:bldP spid="18" grpId="0"/>
      <p:bldP spid="18" grpId="1"/>
      <p:bldP spid="23" grpId="0"/>
      <p:bldP spid="24" grpId="0"/>
      <p:bldP spid="25" grpId="0"/>
      <p:bldP spid="26" grpId="0"/>
      <p:bldP spid="27" grpId="0"/>
      <p:bldP spid="28" grpId="0"/>
      <p:bldP spid="5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5" name="弧形 94" title=""/>
          <p:cNvSpPr/>
          <p:nvPr>
            <p:custDataLst>
              <p:tags r:id="rId4"/>
            </p:custDataLst>
          </p:nvPr>
        </p:nvSpPr>
        <p:spPr>
          <a:xfrm rot="5400000" flipH="1">
            <a:off x="7250906" y="4448969"/>
            <a:ext cx="863600" cy="865188"/>
          </a:xfrm>
          <a:prstGeom prst="arc">
            <a:avLst>
              <a:gd name="adj1" fmla="val 7235719"/>
              <a:gd name="adj2" fmla="val 0"/>
            </a:avLst>
          </a:prstGeom>
          <a:solidFill>
            <a:srgbClr val="FFA3A5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94" name="弧形 93" title=""/>
          <p:cNvSpPr/>
          <p:nvPr>
            <p:custDataLst>
              <p:tags r:id="rId5"/>
            </p:custDataLst>
          </p:nvPr>
        </p:nvSpPr>
        <p:spPr>
          <a:xfrm rot="5400000" flipH="1">
            <a:off x="6240463" y="4449763"/>
            <a:ext cx="863600" cy="863600"/>
          </a:xfrm>
          <a:prstGeom prst="arc">
            <a:avLst>
              <a:gd name="adj1" fmla="val 7235719"/>
              <a:gd name="adj2" fmla="val 0"/>
            </a:avLst>
          </a:prstGeom>
          <a:solidFill>
            <a:srgbClr val="FFA3A5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93" name="弧形 92" title=""/>
          <p:cNvSpPr/>
          <p:nvPr>
            <p:custDataLst>
              <p:tags r:id="rId6"/>
            </p:custDataLst>
          </p:nvPr>
        </p:nvSpPr>
        <p:spPr>
          <a:xfrm rot="5400000" flipH="1">
            <a:off x="5233194" y="4429919"/>
            <a:ext cx="865188" cy="863600"/>
          </a:xfrm>
          <a:prstGeom prst="arc">
            <a:avLst>
              <a:gd name="adj1" fmla="val 7235719"/>
              <a:gd name="adj2" fmla="val 0"/>
            </a:avLst>
          </a:prstGeom>
          <a:solidFill>
            <a:srgbClr val="FFA3A5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92" name="弧形 91" title=""/>
          <p:cNvSpPr/>
          <p:nvPr>
            <p:custDataLst>
              <p:tags r:id="rId7"/>
            </p:custDataLst>
          </p:nvPr>
        </p:nvSpPr>
        <p:spPr>
          <a:xfrm rot="5400000" flipH="1">
            <a:off x="4221163" y="4437063"/>
            <a:ext cx="863600" cy="863600"/>
          </a:xfrm>
          <a:prstGeom prst="arc">
            <a:avLst>
              <a:gd name="adj1" fmla="val 7235719"/>
              <a:gd name="adj2" fmla="val 0"/>
            </a:avLst>
          </a:prstGeom>
          <a:solidFill>
            <a:srgbClr val="FFA3A5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91" name="弧形 90" title=""/>
          <p:cNvSpPr/>
          <p:nvPr>
            <p:custDataLst>
              <p:tags r:id="rId8"/>
            </p:custDataLst>
          </p:nvPr>
        </p:nvSpPr>
        <p:spPr>
          <a:xfrm rot="5400000" flipH="1">
            <a:off x="3216275" y="4449763"/>
            <a:ext cx="863600" cy="863600"/>
          </a:xfrm>
          <a:prstGeom prst="arc">
            <a:avLst>
              <a:gd name="adj1" fmla="val 7235719"/>
              <a:gd name="adj2" fmla="val 0"/>
            </a:avLst>
          </a:prstGeom>
          <a:solidFill>
            <a:srgbClr val="FFA3A5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89" name="弧形 88" title=""/>
          <p:cNvSpPr/>
          <p:nvPr>
            <p:custDataLst>
              <p:tags r:id="rId9"/>
            </p:custDataLst>
          </p:nvPr>
        </p:nvSpPr>
        <p:spPr>
          <a:xfrm rot="5400000" flipH="1">
            <a:off x="2208213" y="4449763"/>
            <a:ext cx="863600" cy="863600"/>
          </a:xfrm>
          <a:prstGeom prst="arc">
            <a:avLst>
              <a:gd name="adj1" fmla="val 7235719"/>
              <a:gd name="adj2" fmla="val 0"/>
            </a:avLst>
          </a:prstGeom>
          <a:solidFill>
            <a:srgbClr val="FFA3A5"/>
          </a:solidFill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3" name="椭圆 22" title=""/>
          <p:cNvSpPr/>
          <p:nvPr>
            <p:custDataLst>
              <p:tags r:id="rId10"/>
            </p:custDataLst>
          </p:nvPr>
        </p:nvSpPr>
        <p:spPr>
          <a:xfrm>
            <a:off x="2208213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4" name="椭圆 23" title=""/>
          <p:cNvSpPr/>
          <p:nvPr>
            <p:custDataLst>
              <p:tags r:id="rId11"/>
            </p:custDataLst>
          </p:nvPr>
        </p:nvSpPr>
        <p:spPr>
          <a:xfrm>
            <a:off x="3216275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5" name="椭圆 24" title=""/>
          <p:cNvSpPr/>
          <p:nvPr>
            <p:custDataLst>
              <p:tags r:id="rId12"/>
            </p:custDataLst>
          </p:nvPr>
        </p:nvSpPr>
        <p:spPr>
          <a:xfrm>
            <a:off x="4224338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6" name="椭圆 25" title=""/>
          <p:cNvSpPr/>
          <p:nvPr>
            <p:custDataLst>
              <p:tags r:id="rId13"/>
            </p:custDataLst>
          </p:nvPr>
        </p:nvSpPr>
        <p:spPr>
          <a:xfrm>
            <a:off x="5232400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7" name="椭圆 26" title=""/>
          <p:cNvSpPr/>
          <p:nvPr>
            <p:custDataLst>
              <p:tags r:id="rId14"/>
            </p:custDataLst>
          </p:nvPr>
        </p:nvSpPr>
        <p:spPr>
          <a:xfrm>
            <a:off x="6240463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8" name="椭圆 27" title=""/>
          <p:cNvSpPr/>
          <p:nvPr>
            <p:custDataLst>
              <p:tags r:id="rId15"/>
            </p:custDataLst>
          </p:nvPr>
        </p:nvSpPr>
        <p:spPr>
          <a:xfrm>
            <a:off x="7248525" y="44370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60" name="椭圆 59" title=""/>
          <p:cNvSpPr/>
          <p:nvPr>
            <p:custDataLst>
              <p:tags r:id="rId16"/>
            </p:custDataLst>
          </p:nvPr>
        </p:nvSpPr>
        <p:spPr>
          <a:xfrm>
            <a:off x="5516563" y="3357563"/>
            <a:ext cx="863600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6" name="椭圆 15" title=""/>
          <p:cNvSpPr/>
          <p:nvPr>
            <p:custDataLst>
              <p:tags r:id="rId17"/>
            </p:custDataLst>
          </p:nvPr>
        </p:nvSpPr>
        <p:spPr>
          <a:xfrm>
            <a:off x="5232400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61" name="椭圆 60" title=""/>
          <p:cNvSpPr/>
          <p:nvPr>
            <p:custDataLst>
              <p:tags r:id="rId18"/>
            </p:custDataLst>
          </p:nvPr>
        </p:nvSpPr>
        <p:spPr>
          <a:xfrm>
            <a:off x="4500563" y="3357563"/>
            <a:ext cx="863600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9" name="椭圆 18" title=""/>
          <p:cNvSpPr/>
          <p:nvPr>
            <p:custDataLst>
              <p:tags r:id="rId19"/>
            </p:custDataLst>
          </p:nvPr>
        </p:nvSpPr>
        <p:spPr>
          <a:xfrm>
            <a:off x="3222625" y="3351213"/>
            <a:ext cx="865188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0" name="椭圆 19" title=""/>
          <p:cNvSpPr/>
          <p:nvPr>
            <p:custDataLst>
              <p:tags r:id="rId20"/>
            </p:custDataLst>
          </p:nvPr>
        </p:nvSpPr>
        <p:spPr>
          <a:xfrm>
            <a:off x="2208213" y="3351213"/>
            <a:ext cx="863600" cy="863600"/>
          </a:xfrm>
          <a:prstGeom prst="ellipse">
            <a:avLst/>
          </a:prstGeom>
          <a:solidFill>
            <a:srgbClr val="FFA3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3" name="椭圆 12" title=""/>
          <p:cNvSpPr/>
          <p:nvPr>
            <p:custDataLst>
              <p:tags r:id="rId21"/>
            </p:custDataLst>
          </p:nvPr>
        </p:nvSpPr>
        <p:spPr>
          <a:xfrm>
            <a:off x="2208213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2071" name="图片 42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1836738" y="1190625"/>
            <a:ext cx="1049337" cy="1301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2" name="图片 43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6096000" y="1377950"/>
            <a:ext cx="920750" cy="11826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3" name="图片 44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8842375" y="1377950"/>
            <a:ext cx="1009650" cy="1173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4" name="图片 46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2566988" y="1484313"/>
            <a:ext cx="2079625" cy="915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5" name="图片 47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/>
          <a:stretch>
            <a:fillRect/>
          </a:stretch>
        </p:blipFill>
        <p:spPr>
          <a:xfrm>
            <a:off x="4583113" y="1341438"/>
            <a:ext cx="1828800" cy="11255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6" name="图片 48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/>
          <a:stretch>
            <a:fillRect/>
          </a:stretch>
        </p:blipFill>
        <p:spPr>
          <a:xfrm>
            <a:off x="7104063" y="1268413"/>
            <a:ext cx="1773237" cy="1423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7" name="图片 10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2006600" y="2628900"/>
            <a:ext cx="354013" cy="3603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78" name="TextBox 11" title=""/>
          <p:cNvSpPr txBox="1"/>
          <p:nvPr>
            <p:custDataLst>
              <p:tags r:id="rId36"/>
            </p:custDataLst>
          </p:nvPr>
        </p:nvSpPr>
        <p:spPr>
          <a:xfrm>
            <a:off x="2359025" y="2546350"/>
            <a:ext cx="419735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淘气吃了多少块饼干？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椭圆 13" title=""/>
          <p:cNvSpPr/>
          <p:nvPr>
            <p:custDataLst>
              <p:tags r:id="rId37"/>
            </p:custDataLst>
          </p:nvPr>
        </p:nvSpPr>
        <p:spPr>
          <a:xfrm>
            <a:off x="3216275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" name="椭圆 14" title=""/>
          <p:cNvSpPr/>
          <p:nvPr>
            <p:custDataLst>
              <p:tags r:id="rId38"/>
            </p:custDataLst>
          </p:nvPr>
        </p:nvSpPr>
        <p:spPr>
          <a:xfrm>
            <a:off x="4224338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aphicFrame>
        <p:nvGraphicFramePr>
          <p:cNvPr id="58" name="Object 2" title=""/>
          <p:cNvGraphicFramePr>
            <a:graphicFrameLocks noChangeAspect="1"/>
          </p:cNvGraphicFramePr>
          <p:nvPr>
            <p:custDataLst>
              <p:tags r:id="rId39"/>
            </p:custDataLst>
          </p:nvPr>
        </p:nvGraphicFramePr>
        <p:xfrm>
          <a:off x="3836988" y="5492750"/>
          <a:ext cx="1103312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40" imgW="482600" imgH="393700" progId="Equation.KSEE3">
                  <p:embed/>
                </p:oleObj>
              </mc:Choice>
              <mc:Fallback>
                <p:oleObj r:id="rId40" imgW="4826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3836988" y="5492750"/>
                        <a:ext cx="1103312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31" name="Object 3" title=""/>
          <p:cNvGraphicFramePr>
            <a:graphicFrameLocks noChangeAspect="1"/>
          </p:cNvGraphicFramePr>
          <p:nvPr>
            <p:custDataLst>
              <p:tags r:id="rId42"/>
            </p:custDataLst>
          </p:nvPr>
        </p:nvGraphicFramePr>
        <p:xfrm>
          <a:off x="4887913" y="5492750"/>
          <a:ext cx="784225" cy="900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43" imgW="342900" imgH="393700" progId="Equation.KSEE3">
                  <p:embed/>
                </p:oleObj>
              </mc:Choice>
              <mc:Fallback>
                <p:oleObj r:id="rId43" imgW="342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4"/>
                      <a:stretch>
                        <a:fillRect/>
                      </a:stretch>
                    </p:blipFill>
                    <p:spPr>
                      <a:xfrm>
                        <a:off x="4887913" y="5492750"/>
                        <a:ext cx="784225" cy="9001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32" name="Object 4" title=""/>
          <p:cNvGraphicFramePr>
            <a:graphicFrameLocks noChangeAspect="1"/>
          </p:cNvGraphicFramePr>
          <p:nvPr>
            <p:custDataLst>
              <p:tags r:id="rId45"/>
            </p:custDataLst>
          </p:nvPr>
        </p:nvGraphicFramePr>
        <p:xfrm>
          <a:off x="5603875" y="5710238"/>
          <a:ext cx="1246188" cy="465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46" imgW="545465" imgH="203200" progId="Equation.KSEE3">
                  <p:embed/>
                </p:oleObj>
              </mc:Choice>
              <mc:Fallback>
                <p:oleObj r:id="rId46" imgW="545465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5603875" y="5710238"/>
                        <a:ext cx="1246188" cy="465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9" name="TextBox 58" title=""/>
          <p:cNvSpPr txBox="1"/>
          <p:nvPr>
            <p:custDataLst>
              <p:tags r:id="rId48"/>
            </p:custDataLst>
          </p:nvPr>
        </p:nvSpPr>
        <p:spPr>
          <a:xfrm>
            <a:off x="6938963" y="5661025"/>
            <a:ext cx="41259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答：淘气吃了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块饼干。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1" name="椭圆 50" title=""/>
          <p:cNvSpPr/>
          <p:nvPr>
            <p:custDataLst>
              <p:tags r:id="rId49"/>
            </p:custDataLst>
          </p:nvPr>
        </p:nvSpPr>
        <p:spPr>
          <a:xfrm>
            <a:off x="6240463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54" name="椭圆 53" title=""/>
          <p:cNvSpPr/>
          <p:nvPr>
            <p:custDataLst>
              <p:tags r:id="rId50"/>
            </p:custDataLst>
          </p:nvPr>
        </p:nvSpPr>
        <p:spPr>
          <a:xfrm>
            <a:off x="7248525" y="3357563"/>
            <a:ext cx="863600" cy="863600"/>
          </a:xfrm>
          <a:prstGeom prst="ellips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62" name="图片 61" title="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1"/>
          <a:stretch>
            <a:fillRect/>
          </a:stretch>
        </p:blipFill>
        <p:spPr>
          <a:xfrm>
            <a:off x="8610600" y="2906713"/>
            <a:ext cx="1878013" cy="13684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66" title=""/>
          <p:cNvGrpSpPr/>
          <p:nvPr>
            <p:custDataLst>
              <p:tags r:id="rId53"/>
            </p:custDataLst>
          </p:nvPr>
        </p:nvGrpSpPr>
        <p:grpSpPr>
          <a:xfrm>
            <a:off x="2236788" y="4449763"/>
            <a:ext cx="806450" cy="539750"/>
            <a:chOff x="712717" y="4437335"/>
            <a:chExt cx="805797" cy="539783"/>
          </a:xfrm>
        </p:grpSpPr>
        <p:cxnSp>
          <p:nvCxnSpPr>
            <p:cNvPr id="64" name="直接连接符 63"/>
            <p:cNvCxnSpPr>
              <a:stCxn id="23" idx="0"/>
            </p:cNvCxnSpPr>
            <p:nvPr>
              <p:custDataLst>
                <p:tags r:id="rId54"/>
              </p:custDataLst>
            </p:nvPr>
          </p:nvCxnSpPr>
          <p:spPr>
            <a:xfrm flipH="1">
              <a:off x="1115616" y="4437335"/>
              <a:ext cx="0" cy="431826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直接连接符 64"/>
            <p:cNvCxnSpPr/>
            <p:nvPr>
              <p:custDataLst>
                <p:tags r:id="rId55"/>
              </p:custDataLst>
            </p:nvPr>
          </p:nvCxnSpPr>
          <p:spPr>
            <a:xfrm rot="7200000" flipH="1">
              <a:off x="1302789" y="4761393"/>
              <a:ext cx="0" cy="43145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/>
            <p:cNvCxnSpPr/>
            <p:nvPr>
              <p:custDataLst>
                <p:tags r:id="rId56"/>
              </p:custDataLst>
            </p:nvPr>
          </p:nvCxnSpPr>
          <p:spPr>
            <a:xfrm rot="14400000" flipH="1">
              <a:off x="928442" y="4761393"/>
              <a:ext cx="0" cy="43145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67" title=""/>
          <p:cNvGrpSpPr/>
          <p:nvPr>
            <p:custDataLst>
              <p:tags r:id="rId57"/>
            </p:custDataLst>
          </p:nvPr>
        </p:nvGrpSpPr>
        <p:grpSpPr>
          <a:xfrm>
            <a:off x="3257550" y="4437063"/>
            <a:ext cx="806450" cy="539750"/>
            <a:chOff x="712717" y="4437335"/>
            <a:chExt cx="805797" cy="539783"/>
          </a:xfrm>
        </p:grpSpPr>
        <p:cxnSp>
          <p:nvCxnSpPr>
            <p:cNvPr id="69" name="直接连接符 68"/>
            <p:cNvCxnSpPr/>
            <p:nvPr>
              <p:custDataLst>
                <p:tags r:id="rId58"/>
              </p:custDataLst>
            </p:nvPr>
          </p:nvCxnSpPr>
          <p:spPr>
            <a:xfrm flipH="1">
              <a:off x="1115616" y="4437335"/>
              <a:ext cx="0" cy="431826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/>
            <p:nvPr>
              <p:custDataLst>
                <p:tags r:id="rId59"/>
              </p:custDataLst>
            </p:nvPr>
          </p:nvCxnSpPr>
          <p:spPr>
            <a:xfrm rot="7200000" flipH="1">
              <a:off x="1302789" y="4761393"/>
              <a:ext cx="0" cy="43145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>
              <p:custDataLst>
                <p:tags r:id="rId60"/>
              </p:custDataLst>
            </p:nvPr>
          </p:nvCxnSpPr>
          <p:spPr>
            <a:xfrm rot="14400000" flipH="1">
              <a:off x="928442" y="4761393"/>
              <a:ext cx="0" cy="43145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71" title=""/>
          <p:cNvGrpSpPr/>
          <p:nvPr>
            <p:custDataLst>
              <p:tags r:id="rId61"/>
            </p:custDataLst>
          </p:nvPr>
        </p:nvGrpSpPr>
        <p:grpSpPr>
          <a:xfrm>
            <a:off x="4257675" y="4437063"/>
            <a:ext cx="806450" cy="539750"/>
            <a:chOff x="712717" y="4437335"/>
            <a:chExt cx="805797" cy="539783"/>
          </a:xfrm>
        </p:grpSpPr>
        <p:cxnSp>
          <p:nvCxnSpPr>
            <p:cNvPr id="73" name="直接连接符 72"/>
            <p:cNvCxnSpPr/>
            <p:nvPr>
              <p:custDataLst>
                <p:tags r:id="rId62"/>
              </p:custDataLst>
            </p:nvPr>
          </p:nvCxnSpPr>
          <p:spPr>
            <a:xfrm flipH="1">
              <a:off x="1115616" y="4437335"/>
              <a:ext cx="0" cy="431826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直接连接符 73"/>
            <p:cNvCxnSpPr/>
            <p:nvPr>
              <p:custDataLst>
                <p:tags r:id="rId63"/>
              </p:custDataLst>
            </p:nvPr>
          </p:nvCxnSpPr>
          <p:spPr>
            <a:xfrm rot="7200000" flipH="1">
              <a:off x="1302789" y="4761393"/>
              <a:ext cx="0" cy="43145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直接连接符 74"/>
            <p:cNvCxnSpPr/>
            <p:nvPr>
              <p:custDataLst>
                <p:tags r:id="rId64"/>
              </p:custDataLst>
            </p:nvPr>
          </p:nvCxnSpPr>
          <p:spPr>
            <a:xfrm rot="14400000" flipH="1">
              <a:off x="928442" y="4761393"/>
              <a:ext cx="0" cy="431450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组合 75" title=""/>
          <p:cNvGrpSpPr/>
          <p:nvPr>
            <p:custDataLst>
              <p:tags r:id="rId65"/>
            </p:custDataLst>
          </p:nvPr>
        </p:nvGrpSpPr>
        <p:grpSpPr>
          <a:xfrm>
            <a:off x="5256213" y="4437063"/>
            <a:ext cx="804862" cy="539750"/>
            <a:chOff x="712717" y="4437335"/>
            <a:chExt cx="805797" cy="539783"/>
          </a:xfrm>
        </p:grpSpPr>
        <p:cxnSp>
          <p:nvCxnSpPr>
            <p:cNvPr id="77" name="直接连接符 76"/>
            <p:cNvCxnSpPr/>
            <p:nvPr>
              <p:custDataLst>
                <p:tags r:id="rId66"/>
              </p:custDataLst>
            </p:nvPr>
          </p:nvCxnSpPr>
          <p:spPr>
            <a:xfrm flipH="1">
              <a:off x="1116410" y="4437335"/>
              <a:ext cx="0" cy="431826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直接连接符 77"/>
            <p:cNvCxnSpPr/>
            <p:nvPr>
              <p:custDataLst>
                <p:tags r:id="rId67"/>
              </p:custDataLst>
            </p:nvPr>
          </p:nvCxnSpPr>
          <p:spPr>
            <a:xfrm rot="7200000" flipH="1">
              <a:off x="1302363" y="4760967"/>
              <a:ext cx="0" cy="432302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直接连接符 78"/>
            <p:cNvCxnSpPr/>
            <p:nvPr>
              <p:custDataLst>
                <p:tags r:id="rId68"/>
              </p:custDataLst>
            </p:nvPr>
          </p:nvCxnSpPr>
          <p:spPr>
            <a:xfrm rot="14400000" flipH="1">
              <a:off x="928868" y="4760967"/>
              <a:ext cx="0" cy="432302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79" title=""/>
          <p:cNvGrpSpPr/>
          <p:nvPr>
            <p:custDataLst>
              <p:tags r:id="rId69"/>
            </p:custDataLst>
          </p:nvPr>
        </p:nvGrpSpPr>
        <p:grpSpPr>
          <a:xfrm>
            <a:off x="6264275" y="4449763"/>
            <a:ext cx="804863" cy="539750"/>
            <a:chOff x="712717" y="4437335"/>
            <a:chExt cx="805797" cy="539783"/>
          </a:xfrm>
        </p:grpSpPr>
        <p:cxnSp>
          <p:nvCxnSpPr>
            <p:cNvPr id="81" name="直接连接符 80"/>
            <p:cNvCxnSpPr/>
            <p:nvPr>
              <p:custDataLst>
                <p:tags r:id="rId70"/>
              </p:custDataLst>
            </p:nvPr>
          </p:nvCxnSpPr>
          <p:spPr>
            <a:xfrm flipH="1">
              <a:off x="1116410" y="4437335"/>
              <a:ext cx="0" cy="431826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直接连接符 81"/>
            <p:cNvCxnSpPr/>
            <p:nvPr>
              <p:custDataLst>
                <p:tags r:id="rId71"/>
              </p:custDataLst>
            </p:nvPr>
          </p:nvCxnSpPr>
          <p:spPr>
            <a:xfrm rot="7200000" flipH="1">
              <a:off x="1302363" y="4760968"/>
              <a:ext cx="0" cy="432301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直接连接符 82"/>
            <p:cNvCxnSpPr/>
            <p:nvPr>
              <p:custDataLst>
                <p:tags r:id="rId72"/>
              </p:custDataLst>
            </p:nvPr>
          </p:nvCxnSpPr>
          <p:spPr>
            <a:xfrm rot="14400000" flipH="1">
              <a:off x="928868" y="4760968"/>
              <a:ext cx="0" cy="432301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83" title=""/>
          <p:cNvGrpSpPr/>
          <p:nvPr>
            <p:custDataLst>
              <p:tags r:id="rId73"/>
            </p:custDataLst>
          </p:nvPr>
        </p:nvGrpSpPr>
        <p:grpSpPr>
          <a:xfrm>
            <a:off x="7280275" y="4449763"/>
            <a:ext cx="804863" cy="539750"/>
            <a:chOff x="712717" y="4437335"/>
            <a:chExt cx="805797" cy="539783"/>
          </a:xfrm>
        </p:grpSpPr>
        <p:cxnSp>
          <p:nvCxnSpPr>
            <p:cNvPr id="85" name="直接连接符 84"/>
            <p:cNvCxnSpPr/>
            <p:nvPr>
              <p:custDataLst>
                <p:tags r:id="rId74"/>
              </p:custDataLst>
            </p:nvPr>
          </p:nvCxnSpPr>
          <p:spPr>
            <a:xfrm flipH="1">
              <a:off x="1116410" y="4437335"/>
              <a:ext cx="0" cy="431826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直接连接符 85"/>
            <p:cNvCxnSpPr/>
            <p:nvPr>
              <p:custDataLst>
                <p:tags r:id="rId75"/>
              </p:custDataLst>
            </p:nvPr>
          </p:nvCxnSpPr>
          <p:spPr>
            <a:xfrm rot="7200000" flipH="1">
              <a:off x="1302363" y="4760968"/>
              <a:ext cx="0" cy="432301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直接连接符 86"/>
            <p:cNvCxnSpPr/>
            <p:nvPr>
              <p:custDataLst>
                <p:tags r:id="rId76"/>
              </p:custDataLst>
            </p:nvPr>
          </p:nvCxnSpPr>
          <p:spPr>
            <a:xfrm rot="14400000" flipH="1">
              <a:off x="928868" y="4760968"/>
              <a:ext cx="0" cy="432301"/>
            </a:xfrm>
            <a:prstGeom prst="line">
              <a:avLst/>
            </a:prstGeom>
            <a:ln w="12700">
              <a:solidFill>
                <a:srgbClr val="0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6" name="图片 95" title=""/>
          <p:cNvPicPr>
            <a:picLocks noChangeAspect="1"/>
          </p:cNvPicPr>
          <p:nvPr>
            <p:custDataLst>
              <p:tags r:id="rId78"/>
            </p:custDataLst>
          </p:nvPr>
        </p:nvPicPr>
        <p:blipFill>
          <a:blip r:embed="rId77"/>
          <a:stretch>
            <a:fillRect/>
          </a:stretch>
        </p:blipFill>
        <p:spPr>
          <a:xfrm>
            <a:off x="8256588" y="4275138"/>
            <a:ext cx="2305050" cy="11874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1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16 0" pathEditMode="relative" ptsTypes="AA">
                                      <p:cBhvr>
                                        <p:cTn id="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dur="1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16 0" pathEditMode="relative" ptsTypes="AA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dur="1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38 4.84736E-06 L 0.0566 4.84736E-06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0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dur="1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3 4.84736E-06 L 0.05816 4.84736E-06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124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60" grpId="0"/>
      <p:bldP spid="16" grpId="0"/>
      <p:bldP spid="61" grpId="0"/>
      <p:bldP spid="19" grpId="0"/>
      <p:bldP spid="20" grpId="0"/>
      <p:bldP spid="15" grpId="0"/>
      <p:bldP spid="59" grpId="0"/>
      <p:bldP spid="51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3" name="Rectangle 6" title=""/>
          <p:cNvSpPr/>
          <p:nvPr>
            <p:custDataLst>
              <p:tags r:id="rId4"/>
            </p:custDataLst>
          </p:nvPr>
        </p:nvSpPr>
        <p:spPr>
          <a:xfrm>
            <a:off x="9042400" y="3643313"/>
            <a:ext cx="630238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2" name="Rectangle 6" title=""/>
          <p:cNvSpPr/>
          <p:nvPr>
            <p:custDataLst>
              <p:tags r:id="rId5"/>
            </p:custDataLst>
          </p:nvPr>
        </p:nvSpPr>
        <p:spPr>
          <a:xfrm>
            <a:off x="8061325" y="3649663"/>
            <a:ext cx="630238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1" name="Rectangle 6" title=""/>
          <p:cNvSpPr/>
          <p:nvPr>
            <p:custDataLst>
              <p:tags r:id="rId6"/>
            </p:custDataLst>
          </p:nvPr>
        </p:nvSpPr>
        <p:spPr>
          <a:xfrm>
            <a:off x="7054850" y="3643313"/>
            <a:ext cx="630238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0" name="Rectangle 6" title=""/>
          <p:cNvSpPr/>
          <p:nvPr>
            <p:custDataLst>
              <p:tags r:id="rId7"/>
            </p:custDataLst>
          </p:nvPr>
        </p:nvSpPr>
        <p:spPr>
          <a:xfrm>
            <a:off x="6069013" y="3649663"/>
            <a:ext cx="62865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9" name="Rectangle 6" title=""/>
          <p:cNvSpPr/>
          <p:nvPr>
            <p:custDataLst>
              <p:tags r:id="rId8"/>
            </p:custDataLst>
          </p:nvPr>
        </p:nvSpPr>
        <p:spPr>
          <a:xfrm>
            <a:off x="5049838" y="3649663"/>
            <a:ext cx="630237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8" name="Rectangle 6" title=""/>
          <p:cNvSpPr/>
          <p:nvPr>
            <p:custDataLst>
              <p:tags r:id="rId9"/>
            </p:custDataLst>
          </p:nvPr>
        </p:nvSpPr>
        <p:spPr>
          <a:xfrm>
            <a:off x="4046538" y="3649663"/>
            <a:ext cx="630237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7" name="Rectangle 6" title=""/>
          <p:cNvSpPr/>
          <p:nvPr>
            <p:custDataLst>
              <p:tags r:id="rId10"/>
            </p:custDataLst>
          </p:nvPr>
        </p:nvSpPr>
        <p:spPr>
          <a:xfrm>
            <a:off x="3054350" y="3644900"/>
            <a:ext cx="630238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6982" name="Rectangle 6" title=""/>
          <p:cNvSpPr/>
          <p:nvPr>
            <p:custDataLst>
              <p:tags r:id="rId11"/>
            </p:custDataLst>
          </p:nvPr>
        </p:nvSpPr>
        <p:spPr>
          <a:xfrm>
            <a:off x="2054225" y="3644900"/>
            <a:ext cx="630238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4" name="Rectangle 5" title=""/>
          <p:cNvSpPr/>
          <p:nvPr>
            <p:custDataLst>
              <p:tags r:id="rId12"/>
            </p:custDataLst>
          </p:nvPr>
        </p:nvSpPr>
        <p:spPr>
          <a:xfrm>
            <a:off x="6075363" y="2278063"/>
            <a:ext cx="86360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3" name="Rectangle 5" title=""/>
          <p:cNvSpPr/>
          <p:nvPr>
            <p:custDataLst>
              <p:tags r:id="rId13"/>
            </p:custDataLst>
          </p:nvPr>
        </p:nvSpPr>
        <p:spPr>
          <a:xfrm>
            <a:off x="5064125" y="2276475"/>
            <a:ext cx="86360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2" name="Rectangle 5" title=""/>
          <p:cNvSpPr/>
          <p:nvPr>
            <p:custDataLst>
              <p:tags r:id="rId14"/>
            </p:custDataLst>
          </p:nvPr>
        </p:nvSpPr>
        <p:spPr>
          <a:xfrm>
            <a:off x="4070350" y="2278063"/>
            <a:ext cx="86360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1" name="Rectangle 5" title=""/>
          <p:cNvSpPr/>
          <p:nvPr>
            <p:custDataLst>
              <p:tags r:id="rId15"/>
            </p:custDataLst>
          </p:nvPr>
        </p:nvSpPr>
        <p:spPr>
          <a:xfrm>
            <a:off x="3040063" y="2276475"/>
            <a:ext cx="86360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6981" name="Rectangle 5" title=""/>
          <p:cNvSpPr/>
          <p:nvPr>
            <p:custDataLst>
              <p:tags r:id="rId16"/>
            </p:custDataLst>
          </p:nvPr>
        </p:nvSpPr>
        <p:spPr>
          <a:xfrm>
            <a:off x="2054225" y="2276475"/>
            <a:ext cx="86360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090" name="图片 10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2006600" y="1582738"/>
            <a:ext cx="354013" cy="360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91" name="TextBox 11" title=""/>
          <p:cNvSpPr txBox="1"/>
          <p:nvPr>
            <p:custDataLst>
              <p:tags r:id="rId19"/>
            </p:custDataLst>
          </p:nvPr>
        </p:nvSpPr>
        <p:spPr>
          <a:xfrm>
            <a:off x="2359025" y="1500188"/>
            <a:ext cx="67611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   是多少？画一画，算一算。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58" name="Object 2" title=""/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3851275" y="5157788"/>
          <a:ext cx="1073150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21" imgW="469900" imgH="393700" progId="Equation.KSEE3">
                  <p:embed/>
                </p:oleObj>
              </mc:Choice>
              <mc:Fallback>
                <p:oleObj r:id="rId21" imgW="4699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3851275" y="5157788"/>
                        <a:ext cx="1073150" cy="900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31" name="Object 3" title=""/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4902200" y="5157788"/>
          <a:ext cx="754063" cy="900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4" imgW="330200" imgH="393700" progId="Equation.KSEE3">
                  <p:embed/>
                </p:oleObj>
              </mc:Choice>
              <mc:Fallback>
                <p:oleObj r:id="rId24" imgW="3302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4902200" y="5157788"/>
                        <a:ext cx="754063" cy="9001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4932" name="Object 4" title=""/>
          <p:cNvGraphicFramePr>
            <a:graphicFrameLocks noChangeAspect="1"/>
          </p:cNvGraphicFramePr>
          <p:nvPr>
            <p:custDataLst>
              <p:tags r:id="rId26"/>
            </p:custDataLst>
          </p:nvPr>
        </p:nvGraphicFramePr>
        <p:xfrm>
          <a:off x="5951538" y="5403850"/>
          <a:ext cx="549275" cy="407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7" imgW="241300" imgH="177800" progId="Equation.KSEE3">
                  <p:embed/>
                </p:oleObj>
              </mc:Choice>
              <mc:Fallback>
                <p:oleObj r:id="rId27" imgW="241300" imgH="1778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5951538" y="5403850"/>
                        <a:ext cx="549275" cy="4079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92" name="图片 62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>
            <a:lum bright="-20001" contrast="40000"/>
          </a:blip>
          <a:stretch>
            <a:fillRect/>
          </a:stretch>
        </p:blipFill>
        <p:spPr>
          <a:xfrm>
            <a:off x="3000375" y="1412875"/>
            <a:ext cx="384175" cy="720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7" name="矩形 66" title=""/>
          <p:cNvSpPr/>
          <p:nvPr>
            <p:custDataLst>
              <p:tags r:id="rId31"/>
            </p:custDataLst>
          </p:nvPr>
        </p:nvSpPr>
        <p:spPr>
          <a:xfrm>
            <a:off x="2054225" y="2276475"/>
            <a:ext cx="863600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68" name="矩形 67" title=""/>
          <p:cNvSpPr/>
          <p:nvPr>
            <p:custDataLst>
              <p:tags r:id="rId32"/>
            </p:custDataLst>
          </p:nvPr>
        </p:nvSpPr>
        <p:spPr>
          <a:xfrm>
            <a:off x="3046413" y="2276475"/>
            <a:ext cx="865188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72" name="矩形 71" title=""/>
          <p:cNvSpPr/>
          <p:nvPr>
            <p:custDataLst>
              <p:tags r:id="rId33"/>
            </p:custDataLst>
          </p:nvPr>
        </p:nvSpPr>
        <p:spPr>
          <a:xfrm>
            <a:off x="4070350" y="2276475"/>
            <a:ext cx="863600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76" name="矩形 75" title=""/>
          <p:cNvSpPr/>
          <p:nvPr>
            <p:custDataLst>
              <p:tags r:id="rId34"/>
            </p:custDataLst>
          </p:nvPr>
        </p:nvSpPr>
        <p:spPr>
          <a:xfrm>
            <a:off x="5062538" y="2276475"/>
            <a:ext cx="865188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80" name="矩形 79" title=""/>
          <p:cNvSpPr/>
          <p:nvPr>
            <p:custDataLst>
              <p:tags r:id="rId35"/>
            </p:custDataLst>
          </p:nvPr>
        </p:nvSpPr>
        <p:spPr>
          <a:xfrm>
            <a:off x="6086475" y="2276475"/>
            <a:ext cx="863600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84" name="矩形 83" title=""/>
          <p:cNvSpPr/>
          <p:nvPr>
            <p:custDataLst>
              <p:tags r:id="rId36"/>
            </p:custDataLst>
          </p:nvPr>
        </p:nvSpPr>
        <p:spPr>
          <a:xfrm>
            <a:off x="7078663" y="2276475"/>
            <a:ext cx="865188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88" name="矩形 87" title=""/>
          <p:cNvSpPr/>
          <p:nvPr>
            <p:custDataLst>
              <p:tags r:id="rId37"/>
            </p:custDataLst>
          </p:nvPr>
        </p:nvSpPr>
        <p:spPr>
          <a:xfrm>
            <a:off x="8102600" y="2276475"/>
            <a:ext cx="863600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90" name="矩形 89" title=""/>
          <p:cNvSpPr/>
          <p:nvPr>
            <p:custDataLst>
              <p:tags r:id="rId38"/>
            </p:custDataLst>
          </p:nvPr>
        </p:nvSpPr>
        <p:spPr>
          <a:xfrm>
            <a:off x="9096375" y="2276475"/>
            <a:ext cx="863600" cy="86518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cxnSp>
        <p:nvCxnSpPr>
          <p:cNvPr id="98" name="直接连接符 97" title=""/>
          <p:cNvCxnSpPr/>
          <p:nvPr>
            <p:custDataLst>
              <p:tags r:id="rId39"/>
            </p:custDataLst>
          </p:nvPr>
        </p:nvCxnSpPr>
        <p:spPr>
          <a:xfrm flipH="1">
            <a:off x="3990975" y="1971675"/>
            <a:ext cx="0" cy="1439863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 title=""/>
          <p:cNvCxnSpPr/>
          <p:nvPr>
            <p:custDataLst>
              <p:tags r:id="rId40"/>
            </p:custDataLst>
          </p:nvPr>
        </p:nvCxnSpPr>
        <p:spPr>
          <a:xfrm flipH="1">
            <a:off x="6008688" y="1973263"/>
            <a:ext cx="0" cy="1439863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 title=""/>
          <p:cNvCxnSpPr/>
          <p:nvPr>
            <p:custDataLst>
              <p:tags r:id="rId41"/>
            </p:custDataLst>
          </p:nvPr>
        </p:nvCxnSpPr>
        <p:spPr>
          <a:xfrm flipH="1">
            <a:off x="8015288" y="1966913"/>
            <a:ext cx="0" cy="1439863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Rectangle 5" title=""/>
          <p:cNvSpPr/>
          <p:nvPr>
            <p:custDataLst>
              <p:tags r:id="rId42"/>
            </p:custDataLst>
          </p:nvPr>
        </p:nvSpPr>
        <p:spPr>
          <a:xfrm>
            <a:off x="7078663" y="2276475"/>
            <a:ext cx="863600" cy="863600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6" name="矩形 105" title=""/>
          <p:cNvSpPr/>
          <p:nvPr>
            <p:custDataLst>
              <p:tags r:id="rId43"/>
            </p:custDataLst>
          </p:nvPr>
        </p:nvSpPr>
        <p:spPr>
          <a:xfrm>
            <a:off x="2054225" y="3644900"/>
            <a:ext cx="863600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07" name="矩形 106" title=""/>
          <p:cNvSpPr/>
          <p:nvPr>
            <p:custDataLst>
              <p:tags r:id="rId44"/>
            </p:custDataLst>
          </p:nvPr>
        </p:nvSpPr>
        <p:spPr>
          <a:xfrm>
            <a:off x="3048000" y="3644900"/>
            <a:ext cx="863600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08" name="矩形 107" title=""/>
          <p:cNvSpPr/>
          <p:nvPr>
            <p:custDataLst>
              <p:tags r:id="rId45"/>
            </p:custDataLst>
          </p:nvPr>
        </p:nvSpPr>
        <p:spPr>
          <a:xfrm>
            <a:off x="4046538" y="3644900"/>
            <a:ext cx="865188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09" name="矩形 108" title=""/>
          <p:cNvSpPr/>
          <p:nvPr>
            <p:custDataLst>
              <p:tags r:id="rId46"/>
            </p:custDataLst>
          </p:nvPr>
        </p:nvSpPr>
        <p:spPr>
          <a:xfrm>
            <a:off x="5040313" y="3644900"/>
            <a:ext cx="863600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0" name="矩形 109" title=""/>
          <p:cNvSpPr/>
          <p:nvPr>
            <p:custDataLst>
              <p:tags r:id="rId47"/>
            </p:custDataLst>
          </p:nvPr>
        </p:nvSpPr>
        <p:spPr>
          <a:xfrm>
            <a:off x="6056313" y="3644900"/>
            <a:ext cx="863600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1" name="矩形 110" title=""/>
          <p:cNvSpPr/>
          <p:nvPr>
            <p:custDataLst>
              <p:tags r:id="rId48"/>
            </p:custDataLst>
          </p:nvPr>
        </p:nvSpPr>
        <p:spPr>
          <a:xfrm>
            <a:off x="7048500" y="3644900"/>
            <a:ext cx="865188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2" name="矩形 111" title=""/>
          <p:cNvSpPr/>
          <p:nvPr>
            <p:custDataLst>
              <p:tags r:id="rId49"/>
            </p:custDataLst>
          </p:nvPr>
        </p:nvSpPr>
        <p:spPr>
          <a:xfrm>
            <a:off x="8048625" y="3644900"/>
            <a:ext cx="863600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3" name="矩形 112" title=""/>
          <p:cNvSpPr/>
          <p:nvPr>
            <p:custDataLst>
              <p:tags r:id="rId50"/>
            </p:custDataLst>
          </p:nvPr>
        </p:nvSpPr>
        <p:spPr>
          <a:xfrm>
            <a:off x="9042400" y="3644900"/>
            <a:ext cx="863600" cy="8636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2" name="组合 117" title=""/>
          <p:cNvGrpSpPr/>
          <p:nvPr>
            <p:custDataLst>
              <p:tags r:id="rId51"/>
            </p:custDataLst>
          </p:nvPr>
        </p:nvGrpSpPr>
        <p:grpSpPr>
          <a:xfrm>
            <a:off x="2260600" y="3644900"/>
            <a:ext cx="427038" cy="874713"/>
            <a:chOff x="735919" y="3645120"/>
            <a:chExt cx="427955" cy="874506"/>
          </a:xfrm>
        </p:grpSpPr>
        <p:cxnSp>
          <p:nvCxnSpPr>
            <p:cNvPr id="115" name="直接连接符 114"/>
            <p:cNvCxnSpPr/>
            <p:nvPr>
              <p:custDataLst>
                <p:tags r:id="rId52"/>
              </p:custDataLst>
            </p:nvPr>
          </p:nvCxnSpPr>
          <p:spPr>
            <a:xfrm flipH="1">
              <a:off x="735919" y="364512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直接连接符 115"/>
            <p:cNvCxnSpPr/>
            <p:nvPr>
              <p:custDataLst>
                <p:tags r:id="rId53"/>
              </p:custDataLst>
            </p:nvPr>
          </p:nvCxnSpPr>
          <p:spPr>
            <a:xfrm flipH="1">
              <a:off x="955464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直接连接符 116"/>
            <p:cNvCxnSpPr/>
            <p:nvPr>
              <p:custDataLst>
                <p:tags r:id="rId54"/>
              </p:custDataLst>
            </p:nvPr>
          </p:nvCxnSpPr>
          <p:spPr>
            <a:xfrm flipH="1">
              <a:off x="1163874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18" title=""/>
          <p:cNvGrpSpPr/>
          <p:nvPr>
            <p:custDataLst>
              <p:tags r:id="rId55"/>
            </p:custDataLst>
          </p:nvPr>
        </p:nvGrpSpPr>
        <p:grpSpPr>
          <a:xfrm>
            <a:off x="3255963" y="3644900"/>
            <a:ext cx="428625" cy="874713"/>
            <a:chOff x="735919" y="3645120"/>
            <a:chExt cx="427955" cy="874506"/>
          </a:xfrm>
        </p:grpSpPr>
        <p:cxnSp>
          <p:nvCxnSpPr>
            <p:cNvPr id="120" name="直接连接符 119"/>
            <p:cNvCxnSpPr/>
            <p:nvPr>
              <p:custDataLst>
                <p:tags r:id="rId56"/>
              </p:custDataLst>
            </p:nvPr>
          </p:nvCxnSpPr>
          <p:spPr>
            <a:xfrm flipH="1">
              <a:off x="735919" y="364512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/>
            <p:cNvCxnSpPr/>
            <p:nvPr>
              <p:custDataLst>
                <p:tags r:id="rId57"/>
              </p:custDataLst>
            </p:nvPr>
          </p:nvCxnSpPr>
          <p:spPr>
            <a:xfrm flipH="1">
              <a:off x="954652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/>
            <p:cNvCxnSpPr/>
            <p:nvPr>
              <p:custDataLst>
                <p:tags r:id="rId58"/>
              </p:custDataLst>
            </p:nvPr>
          </p:nvCxnSpPr>
          <p:spPr>
            <a:xfrm flipH="1">
              <a:off x="1163874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122" title=""/>
          <p:cNvGrpSpPr/>
          <p:nvPr>
            <p:custDataLst>
              <p:tags r:id="rId59"/>
            </p:custDataLst>
          </p:nvPr>
        </p:nvGrpSpPr>
        <p:grpSpPr>
          <a:xfrm>
            <a:off x="4264025" y="3644900"/>
            <a:ext cx="428625" cy="874713"/>
            <a:chOff x="735919" y="3645120"/>
            <a:chExt cx="427955" cy="874506"/>
          </a:xfrm>
        </p:grpSpPr>
        <p:cxnSp>
          <p:nvCxnSpPr>
            <p:cNvPr id="124" name="直接连接符 123"/>
            <p:cNvCxnSpPr/>
            <p:nvPr>
              <p:custDataLst>
                <p:tags r:id="rId60"/>
              </p:custDataLst>
            </p:nvPr>
          </p:nvCxnSpPr>
          <p:spPr>
            <a:xfrm flipH="1">
              <a:off x="735919" y="364512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直接连接符 124"/>
            <p:cNvCxnSpPr/>
            <p:nvPr>
              <p:custDataLst>
                <p:tags r:id="rId61"/>
              </p:custDataLst>
            </p:nvPr>
          </p:nvCxnSpPr>
          <p:spPr>
            <a:xfrm flipH="1">
              <a:off x="954652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直接连接符 125"/>
            <p:cNvCxnSpPr/>
            <p:nvPr>
              <p:custDataLst>
                <p:tags r:id="rId62"/>
              </p:custDataLst>
            </p:nvPr>
          </p:nvCxnSpPr>
          <p:spPr>
            <a:xfrm flipH="1">
              <a:off x="1163874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组合 126" title=""/>
          <p:cNvGrpSpPr/>
          <p:nvPr>
            <p:custDataLst>
              <p:tags r:id="rId63"/>
            </p:custDataLst>
          </p:nvPr>
        </p:nvGrpSpPr>
        <p:grpSpPr>
          <a:xfrm>
            <a:off x="5256213" y="3643313"/>
            <a:ext cx="427037" cy="874712"/>
            <a:chOff x="735919" y="3645120"/>
            <a:chExt cx="427955" cy="874506"/>
          </a:xfrm>
        </p:grpSpPr>
        <p:cxnSp>
          <p:nvCxnSpPr>
            <p:cNvPr id="128" name="直接连接符 127"/>
            <p:cNvCxnSpPr/>
            <p:nvPr>
              <p:custDataLst>
                <p:tags r:id="rId64"/>
              </p:custDataLst>
            </p:nvPr>
          </p:nvCxnSpPr>
          <p:spPr>
            <a:xfrm flipH="1">
              <a:off x="735919" y="3645120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直接连接符 128"/>
            <p:cNvCxnSpPr/>
            <p:nvPr>
              <p:custDataLst>
                <p:tags r:id="rId65"/>
              </p:custDataLst>
            </p:nvPr>
          </p:nvCxnSpPr>
          <p:spPr>
            <a:xfrm flipH="1">
              <a:off x="955465" y="3656229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直接连接符 129"/>
            <p:cNvCxnSpPr/>
            <p:nvPr>
              <p:custDataLst>
                <p:tags r:id="rId66"/>
              </p:custDataLst>
            </p:nvPr>
          </p:nvCxnSpPr>
          <p:spPr>
            <a:xfrm flipH="1">
              <a:off x="1163874" y="3656229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130" title=""/>
          <p:cNvGrpSpPr/>
          <p:nvPr>
            <p:custDataLst>
              <p:tags r:id="rId67"/>
            </p:custDataLst>
          </p:nvPr>
        </p:nvGrpSpPr>
        <p:grpSpPr>
          <a:xfrm>
            <a:off x="6280150" y="3643313"/>
            <a:ext cx="427038" cy="874712"/>
            <a:chOff x="735919" y="3645120"/>
            <a:chExt cx="427955" cy="874506"/>
          </a:xfrm>
        </p:grpSpPr>
        <p:cxnSp>
          <p:nvCxnSpPr>
            <p:cNvPr id="132" name="直接连接符 131"/>
            <p:cNvCxnSpPr/>
            <p:nvPr>
              <p:custDataLst>
                <p:tags r:id="rId68"/>
              </p:custDataLst>
            </p:nvPr>
          </p:nvCxnSpPr>
          <p:spPr>
            <a:xfrm flipH="1">
              <a:off x="735919" y="3645120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直接连接符 132"/>
            <p:cNvCxnSpPr/>
            <p:nvPr>
              <p:custDataLst>
                <p:tags r:id="rId69"/>
              </p:custDataLst>
            </p:nvPr>
          </p:nvCxnSpPr>
          <p:spPr>
            <a:xfrm flipH="1">
              <a:off x="955464" y="3656229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直接连接符 133"/>
            <p:cNvCxnSpPr/>
            <p:nvPr>
              <p:custDataLst>
                <p:tags r:id="rId70"/>
              </p:custDataLst>
            </p:nvPr>
          </p:nvCxnSpPr>
          <p:spPr>
            <a:xfrm flipH="1">
              <a:off x="1163874" y="3656229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134" title=""/>
          <p:cNvGrpSpPr/>
          <p:nvPr>
            <p:custDataLst>
              <p:tags r:id="rId71"/>
            </p:custDataLst>
          </p:nvPr>
        </p:nvGrpSpPr>
        <p:grpSpPr>
          <a:xfrm>
            <a:off x="7261225" y="3644900"/>
            <a:ext cx="427038" cy="874713"/>
            <a:chOff x="735919" y="3645120"/>
            <a:chExt cx="427955" cy="874506"/>
          </a:xfrm>
        </p:grpSpPr>
        <p:cxnSp>
          <p:nvCxnSpPr>
            <p:cNvPr id="136" name="直接连接符 135"/>
            <p:cNvCxnSpPr/>
            <p:nvPr>
              <p:custDataLst>
                <p:tags r:id="rId72"/>
              </p:custDataLst>
            </p:nvPr>
          </p:nvCxnSpPr>
          <p:spPr>
            <a:xfrm flipH="1">
              <a:off x="735919" y="364512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直接连接符 136"/>
            <p:cNvCxnSpPr/>
            <p:nvPr>
              <p:custDataLst>
                <p:tags r:id="rId73"/>
              </p:custDataLst>
            </p:nvPr>
          </p:nvCxnSpPr>
          <p:spPr>
            <a:xfrm flipH="1">
              <a:off x="955464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直接连接符 137"/>
            <p:cNvCxnSpPr/>
            <p:nvPr>
              <p:custDataLst>
                <p:tags r:id="rId74"/>
              </p:custDataLst>
            </p:nvPr>
          </p:nvCxnSpPr>
          <p:spPr>
            <a:xfrm flipH="1">
              <a:off x="1163874" y="3656230"/>
              <a:ext cx="0" cy="86339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组合 138" title=""/>
          <p:cNvGrpSpPr/>
          <p:nvPr>
            <p:custDataLst>
              <p:tags r:id="rId75"/>
            </p:custDataLst>
          </p:nvPr>
        </p:nvGrpSpPr>
        <p:grpSpPr>
          <a:xfrm>
            <a:off x="8269288" y="3635375"/>
            <a:ext cx="427037" cy="873125"/>
            <a:chOff x="735919" y="3645120"/>
            <a:chExt cx="427955" cy="874506"/>
          </a:xfrm>
        </p:grpSpPr>
        <p:cxnSp>
          <p:nvCxnSpPr>
            <p:cNvPr id="140" name="直接连接符 139"/>
            <p:cNvCxnSpPr/>
            <p:nvPr>
              <p:custDataLst>
                <p:tags r:id="rId76"/>
              </p:custDataLst>
            </p:nvPr>
          </p:nvCxnSpPr>
          <p:spPr>
            <a:xfrm flipH="1">
              <a:off x="735919" y="3645120"/>
              <a:ext cx="0" cy="863376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直接连接符 140"/>
            <p:cNvCxnSpPr/>
            <p:nvPr>
              <p:custDataLst>
                <p:tags r:id="rId77"/>
              </p:custDataLst>
            </p:nvPr>
          </p:nvCxnSpPr>
          <p:spPr>
            <a:xfrm flipH="1">
              <a:off x="955465" y="3656251"/>
              <a:ext cx="0" cy="863375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直接连接符 141"/>
            <p:cNvCxnSpPr/>
            <p:nvPr>
              <p:custDataLst>
                <p:tags r:id="rId78"/>
              </p:custDataLst>
            </p:nvPr>
          </p:nvCxnSpPr>
          <p:spPr>
            <a:xfrm flipH="1">
              <a:off x="1163874" y="3656251"/>
              <a:ext cx="0" cy="863375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组合 142" title=""/>
          <p:cNvGrpSpPr/>
          <p:nvPr>
            <p:custDataLst>
              <p:tags r:id="rId79"/>
            </p:custDataLst>
          </p:nvPr>
        </p:nvGrpSpPr>
        <p:grpSpPr>
          <a:xfrm>
            <a:off x="9251950" y="3643313"/>
            <a:ext cx="428625" cy="874712"/>
            <a:chOff x="735919" y="3645120"/>
            <a:chExt cx="427955" cy="874506"/>
          </a:xfrm>
        </p:grpSpPr>
        <p:cxnSp>
          <p:nvCxnSpPr>
            <p:cNvPr id="144" name="直接连接符 143"/>
            <p:cNvCxnSpPr/>
            <p:nvPr>
              <p:custDataLst>
                <p:tags r:id="rId80"/>
              </p:custDataLst>
            </p:nvPr>
          </p:nvCxnSpPr>
          <p:spPr>
            <a:xfrm flipH="1">
              <a:off x="735919" y="3645120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直接连接符 144"/>
            <p:cNvCxnSpPr/>
            <p:nvPr>
              <p:custDataLst>
                <p:tags r:id="rId81"/>
              </p:custDataLst>
            </p:nvPr>
          </p:nvCxnSpPr>
          <p:spPr>
            <a:xfrm flipH="1">
              <a:off x="954652" y="3656229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直接连接符 145"/>
            <p:cNvCxnSpPr/>
            <p:nvPr>
              <p:custDataLst>
                <p:tags r:id="rId82"/>
              </p:custDataLst>
            </p:nvPr>
          </p:nvCxnSpPr>
          <p:spPr>
            <a:xfrm flipH="1">
              <a:off x="1163874" y="3656229"/>
              <a:ext cx="0" cy="863397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8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6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26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4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3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124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" grpId="0"/>
      <p:bldP spid="152" grpId="0"/>
      <p:bldP spid="151" grpId="0"/>
      <p:bldP spid="150" grpId="0"/>
      <p:bldP spid="149" grpId="0"/>
      <p:bldP spid="148" grpId="0"/>
      <p:bldP spid="147" grpId="0"/>
      <p:bldP spid="126982" grpId="0"/>
      <p:bldP spid="104" grpId="0"/>
      <p:bldP spid="103" grpId="0"/>
      <p:bldP spid="102" grpId="0"/>
      <p:bldP spid="101" grpId="0"/>
      <p:bldP spid="126981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2530" name="TextBox 9" title=""/>
          <p:cNvSpPr txBox="1"/>
          <p:nvPr>
            <p:custDataLst>
              <p:tags r:id="rId4"/>
            </p:custDataLst>
          </p:nvPr>
        </p:nvSpPr>
        <p:spPr>
          <a:xfrm>
            <a:off x="2063750" y="1497013"/>
            <a:ext cx="8145463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涂一涂，算一算。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⑴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  是多少？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2531" name="TextBox 9" title=""/>
          <p:cNvSpPr txBox="1"/>
          <p:nvPr>
            <p:custDataLst>
              <p:tags r:id="rId5"/>
            </p:custDataLst>
          </p:nvPr>
        </p:nvSpPr>
        <p:spPr>
          <a:xfrm>
            <a:off x="6311900" y="2246313"/>
            <a:ext cx="3529013" cy="1168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⑵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  是多少？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25000"/>
              </a:lnSpc>
            </a:pP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2532" name="图片 10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lum bright="-20001" contrast="40000"/>
          </a:blip>
          <a:stretch>
            <a:fillRect/>
          </a:stretch>
        </p:blipFill>
        <p:spPr>
          <a:xfrm>
            <a:off x="3071813" y="2255838"/>
            <a:ext cx="349250" cy="612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3" name="图片 1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lum bright="-20001" contrast="40000"/>
          </a:blip>
          <a:stretch>
            <a:fillRect/>
          </a:stretch>
        </p:blipFill>
        <p:spPr>
          <a:xfrm>
            <a:off x="7494588" y="2270125"/>
            <a:ext cx="350837" cy="6111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" name="矩形 12" title=""/>
          <p:cNvSpPr/>
          <p:nvPr>
            <p:custDataLst>
              <p:tags r:id="rId10"/>
            </p:custDataLst>
          </p:nvPr>
        </p:nvSpPr>
        <p:spPr>
          <a:xfrm>
            <a:off x="2108200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4" name="矩形 13" title=""/>
          <p:cNvSpPr/>
          <p:nvPr>
            <p:custDataLst>
              <p:tags r:id="rId11"/>
            </p:custDataLst>
          </p:nvPr>
        </p:nvSpPr>
        <p:spPr>
          <a:xfrm>
            <a:off x="2900363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" name="矩形 14" title=""/>
          <p:cNvSpPr/>
          <p:nvPr>
            <p:custDataLst>
              <p:tags r:id="rId12"/>
            </p:custDataLst>
          </p:nvPr>
        </p:nvSpPr>
        <p:spPr>
          <a:xfrm>
            <a:off x="3706813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6" name="矩形 15" title=""/>
          <p:cNvSpPr/>
          <p:nvPr>
            <p:custDataLst>
              <p:tags r:id="rId13"/>
            </p:custDataLst>
          </p:nvPr>
        </p:nvSpPr>
        <p:spPr>
          <a:xfrm>
            <a:off x="4511675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7" name="矩形 16" title=""/>
          <p:cNvSpPr/>
          <p:nvPr>
            <p:custDataLst>
              <p:tags r:id="rId14"/>
            </p:custDataLst>
          </p:nvPr>
        </p:nvSpPr>
        <p:spPr>
          <a:xfrm>
            <a:off x="2108200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8" name="矩形 17" title=""/>
          <p:cNvSpPr/>
          <p:nvPr>
            <p:custDataLst>
              <p:tags r:id="rId15"/>
            </p:custDataLst>
          </p:nvPr>
        </p:nvSpPr>
        <p:spPr>
          <a:xfrm>
            <a:off x="2900363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9" name="矩形 18" title=""/>
          <p:cNvSpPr/>
          <p:nvPr>
            <p:custDataLst>
              <p:tags r:id="rId16"/>
            </p:custDataLst>
          </p:nvPr>
        </p:nvSpPr>
        <p:spPr>
          <a:xfrm>
            <a:off x="3706813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0" name="矩形 19" title=""/>
          <p:cNvSpPr/>
          <p:nvPr>
            <p:custDataLst>
              <p:tags r:id="rId17"/>
            </p:custDataLst>
          </p:nvPr>
        </p:nvSpPr>
        <p:spPr>
          <a:xfrm>
            <a:off x="4511675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1" name="矩形 20" title=""/>
          <p:cNvSpPr/>
          <p:nvPr>
            <p:custDataLst>
              <p:tags r:id="rId18"/>
            </p:custDataLst>
          </p:nvPr>
        </p:nvSpPr>
        <p:spPr>
          <a:xfrm>
            <a:off x="6127750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2" name="矩形 21" title=""/>
          <p:cNvSpPr/>
          <p:nvPr>
            <p:custDataLst>
              <p:tags r:id="rId19"/>
            </p:custDataLst>
          </p:nvPr>
        </p:nvSpPr>
        <p:spPr>
          <a:xfrm>
            <a:off x="6919913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3" name="矩形 22" title=""/>
          <p:cNvSpPr/>
          <p:nvPr>
            <p:custDataLst>
              <p:tags r:id="rId20"/>
            </p:custDataLst>
          </p:nvPr>
        </p:nvSpPr>
        <p:spPr>
          <a:xfrm>
            <a:off x="7724775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4" name="矩形 23" title=""/>
          <p:cNvSpPr/>
          <p:nvPr>
            <p:custDataLst>
              <p:tags r:id="rId21"/>
            </p:custDataLst>
          </p:nvPr>
        </p:nvSpPr>
        <p:spPr>
          <a:xfrm>
            <a:off x="8531225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5" name="矩形 24" title=""/>
          <p:cNvSpPr/>
          <p:nvPr>
            <p:custDataLst>
              <p:tags r:id="rId22"/>
            </p:custDataLst>
          </p:nvPr>
        </p:nvSpPr>
        <p:spPr>
          <a:xfrm>
            <a:off x="6127750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6" name="矩形 25" title=""/>
          <p:cNvSpPr/>
          <p:nvPr>
            <p:custDataLst>
              <p:tags r:id="rId23"/>
            </p:custDataLst>
          </p:nvPr>
        </p:nvSpPr>
        <p:spPr>
          <a:xfrm>
            <a:off x="6919913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7" name="矩形 26" title=""/>
          <p:cNvSpPr/>
          <p:nvPr>
            <p:custDataLst>
              <p:tags r:id="rId24"/>
            </p:custDataLst>
          </p:nvPr>
        </p:nvSpPr>
        <p:spPr>
          <a:xfrm>
            <a:off x="7724775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8" name="矩形 27" title=""/>
          <p:cNvSpPr/>
          <p:nvPr>
            <p:custDataLst>
              <p:tags r:id="rId25"/>
            </p:custDataLst>
          </p:nvPr>
        </p:nvSpPr>
        <p:spPr>
          <a:xfrm>
            <a:off x="8531225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29" name="矩形 28" title=""/>
          <p:cNvSpPr/>
          <p:nvPr>
            <p:custDataLst>
              <p:tags r:id="rId26"/>
            </p:custDataLst>
          </p:nvPr>
        </p:nvSpPr>
        <p:spPr>
          <a:xfrm>
            <a:off x="9336088" y="30686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30" name="矩形 29" title=""/>
          <p:cNvSpPr/>
          <p:nvPr>
            <p:custDataLst>
              <p:tags r:id="rId27"/>
            </p:custDataLst>
          </p:nvPr>
        </p:nvSpPr>
        <p:spPr>
          <a:xfrm>
            <a:off x="9336088" y="3933825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31" name="矩形 30" title=""/>
          <p:cNvSpPr/>
          <p:nvPr>
            <p:custDataLst>
              <p:tags r:id="rId28"/>
            </p:custDataLst>
          </p:nvPr>
        </p:nvSpPr>
        <p:spPr>
          <a:xfrm>
            <a:off x="6122988" y="47831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32" name="矩形 31" title=""/>
          <p:cNvSpPr/>
          <p:nvPr>
            <p:custDataLst>
              <p:tags r:id="rId29"/>
            </p:custDataLst>
          </p:nvPr>
        </p:nvSpPr>
        <p:spPr>
          <a:xfrm>
            <a:off x="6915150" y="47831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33" name="矩形 32" title=""/>
          <p:cNvSpPr/>
          <p:nvPr>
            <p:custDataLst>
              <p:tags r:id="rId30"/>
            </p:custDataLst>
          </p:nvPr>
        </p:nvSpPr>
        <p:spPr>
          <a:xfrm>
            <a:off x="7721600" y="47831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34" name="矩形 33" title=""/>
          <p:cNvSpPr/>
          <p:nvPr>
            <p:custDataLst>
              <p:tags r:id="rId31"/>
            </p:custDataLst>
          </p:nvPr>
        </p:nvSpPr>
        <p:spPr>
          <a:xfrm>
            <a:off x="8526463" y="47831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35" name="矩形 34" title=""/>
          <p:cNvSpPr/>
          <p:nvPr>
            <p:custDataLst>
              <p:tags r:id="rId32"/>
            </p:custDataLst>
          </p:nvPr>
        </p:nvSpPr>
        <p:spPr>
          <a:xfrm>
            <a:off x="9332913" y="4783138"/>
            <a:ext cx="647700" cy="647700"/>
          </a:xfrm>
          <a:prstGeom prst="rect">
            <a:avLst/>
          </a:prstGeom>
          <a:noFill/>
          <a:ln>
            <a:solidFill>
              <a:srgbClr val="1B9B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3554" name="Picture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287713" y="1557338"/>
            <a:ext cx="5751512" cy="1844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063750" y="3284538"/>
            <a:ext cx="2268538" cy="1050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816725" y="3213100"/>
            <a:ext cx="2303463" cy="134461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11" title=""/>
          <p:cNvGrpSpPr/>
          <p:nvPr>
            <p:custDataLst>
              <p:tags r:id="rId10"/>
            </p:custDataLst>
          </p:nvPr>
        </p:nvGrpSpPr>
        <p:grpSpPr>
          <a:xfrm>
            <a:off x="2511425" y="4570413"/>
            <a:ext cx="6969125" cy="953135"/>
            <a:chOff x="482376" y="3625860"/>
            <a:chExt cx="8661624" cy="953154"/>
          </a:xfrm>
        </p:grpSpPr>
        <p:pic>
          <p:nvPicPr>
            <p:cNvPr id="23564" name="图片 8" descr="1.png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482376" y="3709223"/>
              <a:ext cx="354547" cy="3600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565" name="TextBox 9"/>
            <p:cNvSpPr txBox="1"/>
            <p:nvPr>
              <p:custDataLst>
                <p:tags r:id="rId13"/>
              </p:custDataLst>
            </p:nvPr>
          </p:nvSpPr>
          <p:spPr>
            <a:xfrm>
              <a:off x="834810" y="3625860"/>
              <a:ext cx="8309190" cy="95315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男生比女生多植树多少棵？说一画，说一说你是怎样理解的。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3558" name="Rectangle 25" title=""/>
          <p:cNvSpPr txBox="1"/>
          <p:nvPr>
            <p:custDataLst>
              <p:tags r:id="rId14"/>
            </p:custDataLst>
          </p:nvPr>
        </p:nvSpPr>
        <p:spPr>
          <a:xfrm>
            <a:off x="1898650" y="5589588"/>
            <a:ext cx="556692" cy="11800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solidFill>
                  <a:schemeClr val="bg1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http://www.Lspjy.com   绿色圃中学资源网http://cz.Lspjy.com</a:t>
            </a:r>
          </a:p>
        </p:txBody>
      </p:sp>
      <p:pic>
        <p:nvPicPr>
          <p:cNvPr id="1039" name="图片 43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000" y="3746500"/>
            <a:ext cx="920750" cy="11826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3" name="图片 44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8972550" y="3746500"/>
            <a:ext cx="1009650" cy="1173163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29027" name="Rectangle 3" title=""/>
          <p:cNvSpPr/>
          <p:nvPr>
            <p:custDataLst>
              <p:tags r:id="rId4"/>
            </p:custDataLst>
          </p:nvPr>
        </p:nvSpPr>
        <p:spPr>
          <a:xfrm>
            <a:off x="5086350" y="5703888"/>
            <a:ext cx="539750" cy="360362"/>
          </a:xfrm>
          <a:prstGeom prst="rect">
            <a:avLst/>
          </a:prstGeom>
          <a:pattFill prst="wdUpDiag">
            <a:fgClr>
              <a:srgbClr val="000000"/>
            </a:fgClr>
            <a:bgClr>
              <a:srgbClr val="FFFFFF"/>
            </a:bgClr>
          </a:patt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4100" name="Picture 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16275" y="1700213"/>
            <a:ext cx="5751513" cy="1844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03388" y="2492375"/>
            <a:ext cx="1476375" cy="936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832850" y="2636838"/>
            <a:ext cx="1477963" cy="110648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11" title=""/>
          <p:cNvGrpSpPr/>
          <p:nvPr>
            <p:custDataLst>
              <p:tags r:id="rId11"/>
            </p:custDataLst>
          </p:nvPr>
        </p:nvGrpSpPr>
        <p:grpSpPr>
          <a:xfrm>
            <a:off x="2006600" y="3625850"/>
            <a:ext cx="8661400" cy="953135"/>
            <a:chOff x="482376" y="3625860"/>
            <a:chExt cx="8661624" cy="953154"/>
          </a:xfrm>
        </p:grpSpPr>
        <p:pic>
          <p:nvPicPr>
            <p:cNvPr id="4123" name="图片 8" descr="1.png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482376" y="3709223"/>
              <a:ext cx="354547" cy="3600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124" name="TextBox 9"/>
            <p:cNvSpPr txBox="1"/>
            <p:nvPr>
              <p:custDataLst>
                <p:tags r:id="rId14"/>
              </p:custDataLst>
            </p:nvPr>
          </p:nvSpPr>
          <p:spPr>
            <a:xfrm>
              <a:off x="835062" y="3625860"/>
              <a:ext cx="8308938" cy="95315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2800" b="1">
                  <a:latin typeface="楷体" panose="02010609060101010101" pitchFamily="49" charset="-122"/>
                  <a:cs typeface="楷体" panose="02010609060101010101" pitchFamily="49" charset="-122"/>
                </a:rPr>
                <a:t>男生比女生多植树多少棵？画一画，说一说你是怎样理解的。</a:t>
              </a:r>
              <a:endParaRPr lang="zh-CN" altLang="en-US" sz="2800" b="1">
                <a:latin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1" name="TextBox 10" title=""/>
          <p:cNvSpPr txBox="1"/>
          <p:nvPr>
            <p:custDataLst>
              <p:tags r:id="rId15"/>
            </p:custDataLst>
          </p:nvPr>
        </p:nvSpPr>
        <p:spPr>
          <a:xfrm>
            <a:off x="1919288" y="5013325"/>
            <a:ext cx="11525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女生：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16"/>
            </p:custDataLst>
          </p:nvPr>
        </p:nvSpPr>
        <p:spPr>
          <a:xfrm>
            <a:off x="2919413" y="5084763"/>
            <a:ext cx="2160588" cy="36036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cxnSp>
        <p:nvCxnSpPr>
          <p:cNvPr id="15" name="直接连接符 14" title=""/>
          <p:cNvCxnSpPr>
            <a:stCxn id="13" idx="0"/>
            <a:endCxn id="13" idx="2"/>
          </p:cNvCxnSpPr>
          <p:nvPr>
            <p:custDataLst>
              <p:tags r:id="rId17"/>
            </p:custDataLst>
          </p:nvPr>
        </p:nvCxnSpPr>
        <p:spPr>
          <a:xfrm flipH="1">
            <a:off x="4000500" y="5084763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 title=""/>
          <p:cNvSpPr txBox="1"/>
          <p:nvPr>
            <p:custDataLst>
              <p:tags r:id="rId18"/>
            </p:custDataLst>
          </p:nvPr>
        </p:nvSpPr>
        <p:spPr>
          <a:xfrm>
            <a:off x="1925638" y="5630863"/>
            <a:ext cx="11525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男生：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矩形 16" title=""/>
          <p:cNvSpPr/>
          <p:nvPr>
            <p:custDataLst>
              <p:tags r:id="rId19"/>
            </p:custDataLst>
          </p:nvPr>
        </p:nvSpPr>
        <p:spPr>
          <a:xfrm>
            <a:off x="2925763" y="5703888"/>
            <a:ext cx="2700338" cy="36036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cxnSp>
        <p:nvCxnSpPr>
          <p:cNvPr id="18" name="直接连接符 17" title=""/>
          <p:cNvCxnSpPr/>
          <p:nvPr>
            <p:custDataLst>
              <p:tags r:id="rId20"/>
            </p:custDataLst>
          </p:nvPr>
        </p:nvCxnSpPr>
        <p:spPr>
          <a:xfrm flipH="1">
            <a:off x="3478213" y="5084763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 title=""/>
          <p:cNvCxnSpPr/>
          <p:nvPr>
            <p:custDataLst>
              <p:tags r:id="rId21"/>
            </p:custDataLst>
          </p:nvPr>
        </p:nvCxnSpPr>
        <p:spPr>
          <a:xfrm flipH="1">
            <a:off x="4535488" y="5084763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 title=""/>
          <p:cNvCxnSpPr/>
          <p:nvPr>
            <p:custDataLst>
              <p:tags r:id="rId22"/>
            </p:custDataLst>
          </p:nvPr>
        </p:nvCxnSpPr>
        <p:spPr>
          <a:xfrm flipH="1">
            <a:off x="3990975" y="5703888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 title=""/>
          <p:cNvCxnSpPr/>
          <p:nvPr>
            <p:custDataLst>
              <p:tags r:id="rId23"/>
            </p:custDataLst>
          </p:nvPr>
        </p:nvCxnSpPr>
        <p:spPr>
          <a:xfrm flipH="1">
            <a:off x="3468688" y="5703888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 title=""/>
          <p:cNvCxnSpPr/>
          <p:nvPr>
            <p:custDataLst>
              <p:tags r:id="rId24"/>
            </p:custDataLst>
          </p:nvPr>
        </p:nvCxnSpPr>
        <p:spPr>
          <a:xfrm flipH="1">
            <a:off x="4525963" y="5703888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 title=""/>
          <p:cNvCxnSpPr/>
          <p:nvPr>
            <p:custDataLst>
              <p:tags r:id="rId25"/>
            </p:custDataLst>
          </p:nvPr>
        </p:nvCxnSpPr>
        <p:spPr>
          <a:xfrm flipH="1">
            <a:off x="5076825" y="5703888"/>
            <a:ext cx="0" cy="360363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 title=""/>
          <p:cNvSpPr txBox="1"/>
          <p:nvPr>
            <p:custDataLst>
              <p:tags r:id="rId26"/>
            </p:custDataLst>
          </p:nvPr>
        </p:nvSpPr>
        <p:spPr>
          <a:xfrm>
            <a:off x="3554413" y="4681538"/>
            <a:ext cx="11525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棵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2" name="图片 31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5140325" y="4652963"/>
            <a:ext cx="2395538" cy="1152525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33" name="Object 4" title=""/>
          <p:cNvGraphicFramePr>
            <a:graphicFrameLocks noChangeAspect="1"/>
          </p:cNvGraphicFramePr>
          <p:nvPr>
            <p:custDataLst>
              <p:tags r:id="rId29"/>
            </p:custDataLst>
          </p:nvPr>
        </p:nvGraphicFramePr>
        <p:xfrm>
          <a:off x="7896225" y="4797425"/>
          <a:ext cx="1863725" cy="792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30" imgW="926465" imgH="393700" progId="Equation.KSEE3">
                  <p:embed/>
                </p:oleObj>
              </mc:Choice>
              <mc:Fallback>
                <p:oleObj r:id="rId30" imgW="926465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7896225" y="4797425"/>
                        <a:ext cx="1863725" cy="792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" name="TextBox 33" title=""/>
          <p:cNvSpPr txBox="1"/>
          <p:nvPr>
            <p:custDataLst>
              <p:tags r:id="rId32"/>
            </p:custDataLst>
          </p:nvPr>
        </p:nvSpPr>
        <p:spPr>
          <a:xfrm>
            <a:off x="6489700" y="5732463"/>
            <a:ext cx="41433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答：男生比女生多植树</a:t>
            </a:r>
            <a:r>
              <a:rPr lang="en-US" altLang="zh-CN" sz="2400" b="1">
                <a:latin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棵。</a:t>
            </a:r>
            <a:endParaRPr lang="zh-CN" altLang="en-US" sz="2400" b="1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18" name="Rectangle 24" title=""/>
          <p:cNvSpPr txBox="1"/>
          <p:nvPr>
            <p:custDataLst>
              <p:tags r:id="rId33"/>
            </p:custDataLst>
          </p:nvPr>
        </p:nvSpPr>
        <p:spPr>
          <a:xfrm>
            <a:off x="1898650" y="5589588"/>
            <a:ext cx="556692" cy="11800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00">
                <a:solidFill>
                  <a:schemeClr val="bg1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http://www.Lspjy.com   绿色圃中学资源网http://cz.Lspjy.com</a:t>
            </a:r>
          </a:p>
        </p:txBody>
      </p:sp>
      <p:pic>
        <p:nvPicPr>
          <p:cNvPr id="1039" name="图片 43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34"/>
          <a:stretch>
            <a:fillRect/>
          </a:stretch>
        </p:blipFill>
        <p:spPr>
          <a:xfrm>
            <a:off x="871220" y="3297555"/>
            <a:ext cx="920750" cy="11826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73" name="图片 44" title="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10311130" y="2895600"/>
            <a:ext cx="1009650" cy="1173163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3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2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29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7" grpId="0"/>
      <p:bldP spid="11" grpId="0"/>
      <p:bldP spid="13" grpId="0"/>
      <p:bldP spid="16" grpId="0"/>
      <p:bldP spid="17" grpId="0"/>
      <p:bldP spid="29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4578" name="TextBox 9" title=""/>
          <p:cNvSpPr txBox="1"/>
          <p:nvPr>
            <p:custDataLst>
              <p:tags r:id="rId4"/>
            </p:custDataLst>
          </p:nvPr>
        </p:nvSpPr>
        <p:spPr>
          <a:xfrm>
            <a:off x="2063750" y="1497013"/>
            <a:ext cx="8145463" cy="737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奇思的身高大约是多少厘米？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4579" name="图片 3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000375" y="2409825"/>
            <a:ext cx="6146800" cy="229076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8" title=""/>
          <p:cNvGrpSpPr/>
          <p:nvPr>
            <p:custDataLst>
              <p:tags r:id="rId7"/>
            </p:custDataLst>
          </p:nvPr>
        </p:nvGrpSpPr>
        <p:grpSpPr>
          <a:xfrm>
            <a:off x="4008438" y="4845050"/>
            <a:ext cx="1895475" cy="892175"/>
            <a:chOff x="1458" y="2795"/>
            <a:chExt cx="1194" cy="562"/>
          </a:xfrm>
        </p:grpSpPr>
        <p:grpSp>
          <p:nvGrpSpPr>
            <p:cNvPr id="24594" name="Group 9"/>
            <p:cNvGrpSpPr>
              <a:grpSpLocks noChangeAspect="1"/>
            </p:cNvGrpSpPr>
            <p:nvPr>
              <p:custDataLst>
                <p:tags r:id="rId8"/>
              </p:custDataLst>
            </p:nvPr>
          </p:nvGrpSpPr>
          <p:grpSpPr>
            <a:xfrm>
              <a:off x="1458" y="2795"/>
              <a:ext cx="1194" cy="562"/>
              <a:chOff x="1368" y="2523"/>
              <a:chExt cx="1194" cy="562"/>
            </a:xfrm>
          </p:grpSpPr>
          <p:sp>
            <p:nvSpPr>
              <p:cNvPr id="24596" name="AutoShape 10"/>
              <p:cNvSpPr>
                <a:spLocks noChangeAspect="1" noTextEdit="1"/>
              </p:cNvSpPr>
              <p:nvPr>
                <p:custDataLst>
                  <p:tags r:id="rId9"/>
                </p:custDataLst>
              </p:nvPr>
            </p:nvSpPr>
            <p:spPr>
              <a:xfrm>
                <a:off x="1368" y="2523"/>
                <a:ext cx="1194" cy="54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楷体" panose="02010609060101010101" pitchFamily="49" charset="-122"/>
                </a:endParaRPr>
              </a:p>
            </p:txBody>
          </p:sp>
          <p:sp>
            <p:nvSpPr>
              <p:cNvPr id="24597" name="Line 11"/>
              <p:cNvSpPr/>
              <p:nvPr>
                <p:custDataLst>
                  <p:tags r:id="rId10"/>
                </p:custDataLst>
              </p:nvPr>
            </p:nvSpPr>
            <p:spPr>
              <a:xfrm>
                <a:off x="1911" y="2804"/>
                <a:ext cx="234" cy="1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4598" name="Rectangle 12"/>
              <p:cNvSpPr/>
              <p:nvPr>
                <p:custDataLst>
                  <p:tags r:id="rId11"/>
                </p:custDataLst>
              </p:nvPr>
            </p:nvSpPr>
            <p:spPr>
              <a:xfrm>
                <a:off x="2163" y="2675"/>
                <a:ext cx="208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600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＝</a:t>
                </a:r>
                <a:endPara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599" name="Rectangle 13"/>
              <p:cNvSpPr/>
              <p:nvPr>
                <p:custDataLst>
                  <p:tags r:id="rId12"/>
                </p:custDataLst>
              </p:nvPr>
            </p:nvSpPr>
            <p:spPr>
              <a:xfrm>
                <a:off x="1931" y="2833"/>
                <a:ext cx="104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600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4</a:t>
                </a:r>
                <a:endParaRPr lang="en-US" altLang="zh-CN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600" name="Rectangle 14"/>
              <p:cNvSpPr/>
              <p:nvPr>
                <p:custDataLst>
                  <p:tags r:id="rId13"/>
                </p:custDataLst>
              </p:nvPr>
            </p:nvSpPr>
            <p:spPr>
              <a:xfrm>
                <a:off x="1937" y="2536"/>
                <a:ext cx="104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600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3</a:t>
                </a:r>
                <a:endParaRPr lang="en-US" altLang="zh-CN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601" name="Rectangle 15"/>
              <p:cNvSpPr/>
              <p:nvPr>
                <p:custDataLst>
                  <p:tags r:id="rId14"/>
                </p:custDataLst>
              </p:nvPr>
            </p:nvSpPr>
            <p:spPr>
              <a:xfrm>
                <a:off x="1414" y="2668"/>
                <a:ext cx="104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600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2</a:t>
                </a:r>
                <a:endParaRPr lang="en-US" altLang="zh-CN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602" name="Rectangle 16"/>
              <p:cNvSpPr/>
              <p:nvPr>
                <p:custDataLst>
                  <p:tags r:id="rId15"/>
                </p:custDataLst>
              </p:nvPr>
            </p:nvSpPr>
            <p:spPr>
              <a:xfrm>
                <a:off x="1638" y="2644"/>
                <a:ext cx="1" cy="1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altLang="zh-CN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4595" name="Text Box 17"/>
            <p:cNvSpPr txBox="1"/>
            <p:nvPr>
              <p:custDataLst>
                <p:tags r:id="rId16"/>
              </p:custDataLst>
            </p:nvPr>
          </p:nvSpPr>
          <p:spPr>
            <a:xfrm>
              <a:off x="1701" y="2931"/>
              <a:ext cx="227" cy="25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×</a:t>
              </a:r>
              <a:endPara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4" name="Group 28" title=""/>
          <p:cNvGrpSpPr/>
          <p:nvPr>
            <p:custDataLst>
              <p:tags r:id="rId17"/>
            </p:custDataLst>
          </p:nvPr>
        </p:nvGrpSpPr>
        <p:grpSpPr>
          <a:xfrm>
            <a:off x="5087938" y="4845050"/>
            <a:ext cx="1655762" cy="892175"/>
            <a:chOff x="2245" y="3052"/>
            <a:chExt cx="1043" cy="562"/>
          </a:xfrm>
        </p:grpSpPr>
        <p:grpSp>
          <p:nvGrpSpPr>
            <p:cNvPr id="24585" name="Group 19"/>
            <p:cNvGrpSpPr>
              <a:grpSpLocks noChangeAspect="1"/>
            </p:cNvGrpSpPr>
            <p:nvPr>
              <p:custDataLst>
                <p:tags r:id="rId18"/>
              </p:custDataLst>
            </p:nvPr>
          </p:nvGrpSpPr>
          <p:grpSpPr>
            <a:xfrm>
              <a:off x="2245" y="3052"/>
              <a:ext cx="741" cy="562"/>
              <a:chOff x="1066" y="1389"/>
              <a:chExt cx="650" cy="562"/>
            </a:xfrm>
          </p:grpSpPr>
          <p:sp>
            <p:nvSpPr>
              <p:cNvPr id="24587" name="AutoShape 20"/>
              <p:cNvSpPr>
                <a:spLocks noChangeAspect="1" noTextEdit="1"/>
              </p:cNvSpPr>
              <p:nvPr>
                <p:custDataLst>
                  <p:tags r:id="rId19"/>
                </p:custDataLst>
              </p:nvPr>
            </p:nvSpPr>
            <p:spPr>
              <a:xfrm>
                <a:off x="1066" y="1389"/>
                <a:ext cx="650" cy="54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楷体" panose="02010609060101010101" pitchFamily="49" charset="-122"/>
                </a:endParaRPr>
              </a:p>
            </p:txBody>
          </p:sp>
          <p:sp>
            <p:nvSpPr>
              <p:cNvPr id="24588" name="Line 21"/>
              <p:cNvSpPr/>
              <p:nvPr>
                <p:custDataLst>
                  <p:tags r:id="rId20"/>
                </p:custDataLst>
              </p:nvPr>
            </p:nvSpPr>
            <p:spPr>
              <a:xfrm>
                <a:off x="1361" y="1670"/>
                <a:ext cx="128" cy="1"/>
              </a:xfrm>
              <a:prstGeom prst="line">
                <a:avLst/>
              </a:prstGeom>
              <a:ln w="14288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4589" name="Rectangle 22"/>
              <p:cNvSpPr/>
              <p:nvPr>
                <p:custDataLst>
                  <p:tags r:id="rId21"/>
                </p:custDataLst>
              </p:nvPr>
            </p:nvSpPr>
            <p:spPr>
              <a:xfrm>
                <a:off x="1499" y="1541"/>
                <a:ext cx="70" cy="1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590" name="Rectangle 23"/>
              <p:cNvSpPr/>
              <p:nvPr>
                <p:custDataLst>
                  <p:tags r:id="rId22"/>
                </p:custDataLst>
              </p:nvPr>
            </p:nvSpPr>
            <p:spPr>
              <a:xfrm>
                <a:off x="1372" y="1699"/>
                <a:ext cx="92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6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2</a:t>
                </a:r>
                <a:endParaRPr lang="en-US" altLang="zh-CN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591" name="Rectangle 24"/>
              <p:cNvSpPr/>
              <p:nvPr>
                <p:custDataLst>
                  <p:tags r:id="rId23"/>
                </p:custDataLst>
              </p:nvPr>
            </p:nvSpPr>
            <p:spPr>
              <a:xfrm>
                <a:off x="1376" y="1402"/>
                <a:ext cx="208" cy="2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6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3</a:t>
                </a:r>
                <a:endParaRPr lang="en-US" altLang="zh-CN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592" name="Rectangle 25"/>
              <p:cNvSpPr/>
              <p:nvPr>
                <p:custDataLst>
                  <p:tags r:id="rId24"/>
                </p:custDataLst>
              </p:nvPr>
            </p:nvSpPr>
            <p:spPr>
              <a:xfrm>
                <a:off x="1091" y="1534"/>
                <a:ext cx="70" cy="1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altLang="zh-CN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593" name="Rectangle 26"/>
              <p:cNvSpPr/>
              <p:nvPr>
                <p:custDataLst>
                  <p:tags r:id="rId25"/>
                </p:custDataLst>
              </p:nvPr>
            </p:nvSpPr>
            <p:spPr>
              <a:xfrm>
                <a:off x="1213" y="1510"/>
                <a:ext cx="70" cy="17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altLang="zh-CN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24586" name="Text Box 27"/>
            <p:cNvSpPr txBox="1"/>
            <p:nvPr>
              <p:custDataLst>
                <p:tags r:id="rId26"/>
              </p:custDataLst>
            </p:nvPr>
          </p:nvSpPr>
          <p:spPr>
            <a:xfrm>
              <a:off x="2699" y="3187"/>
              <a:ext cx="589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(cm)</a:t>
              </a:r>
              <a:endPara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  <p:custDataLst>
      <p:tags r:id="rId2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https://d.book118.com/635323123114011112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00"/>
</p:tagLst>
</file>

<file path=ppt/tags/tag2.xml><?xml version="1.0" encoding="utf-8"?>
<p:tagLst xmlns:p="http://schemas.openxmlformats.org/presentationml/2006/main">
  <p:tag name="AS_UNIQUEID" val="1701"/>
</p:tagLst>
</file>

<file path=ppt/tags/tag3.xml><?xml version="1.0" encoding="utf-8"?>
<p:tagLst xmlns:p="http://schemas.openxmlformats.org/presentationml/2006/main">
  <p:tag name="AS_UNIQUEID" val="1702"/>
</p:tagLst>
</file>

<file path=ppt/tags/tag4.xml><?xml version="1.0" encoding="utf-8"?>
<p:tagLst xmlns:p="http://schemas.openxmlformats.org/presentationml/2006/main">
  <p:tag name="AS_UNIQUEID" val="1703"/>
</p:tagLst>
</file>

<file path=ppt/tags/tag5.xml><?xml version="1.0" encoding="utf-8"?>
<p:tagLst xmlns:p="http://schemas.openxmlformats.org/presentationml/2006/main">
  <p:tag name="AS_UNIQUEID" val="1704"/>
</p:tagLst>
</file>

<file path=ppt/tags/tag6.xml><?xml version="1.0" encoding="utf-8"?>
<p:tagLst xmlns:p="http://schemas.openxmlformats.org/presentationml/2006/main">
  <p:tag name="AS_UNIQUEID" val="1705"/>
</p:tagLst>
</file>

<file path=ppt/tags/tag7.xml><?xml version="1.0" encoding="utf-8"?>
<p:tagLst xmlns:p="http://schemas.openxmlformats.org/presentationml/2006/main">
  <p:tag name="AS_UNIQUEID" val="1706"/>
</p:tagLst>
</file>

<file path=ppt/tags/tag8.xml><?xml version="1.0" encoding="utf-8"?>
<p:tagLst xmlns:p="http://schemas.openxmlformats.org/presentationml/2006/main">
  <p:tag name="AS_UNIQUEID" val="1707"/>
</p:tagLst>
</file>

<file path=ppt/tags/tag9.xml><?xml version="1.0" encoding="utf-8"?>
<p:tagLst xmlns:p="http://schemas.openxmlformats.org/presentationml/2006/main">
  <p:tag name="AS_UNIQUEID" val="1708"/>
</p:tagLst>
</file>

<file path=ppt/tags/tag10.xml><?xml version="1.0" encoding="utf-8"?>
<p:tagLst xmlns:p="http://schemas.openxmlformats.org/presentationml/2006/main">
  <p:tag name="AS_UNIQUEID" val="1709"/>
</p:tagLst>
</file>

<file path=ppt/tags/tag11.xml><?xml version="1.0" encoding="utf-8"?>
<p:tagLst xmlns:p="http://schemas.openxmlformats.org/presentationml/2006/main">
  <p:tag name="AS_UNIQUEID" val="1710"/>
</p:tagLst>
</file>

<file path=ppt/tags/tag12.xml><?xml version="1.0" encoding="utf-8"?>
<p:tagLst xmlns:p="http://schemas.openxmlformats.org/presentationml/2006/main">
  <p:tag name="AS_UNIQUEID" val="1711"/>
</p:tagLst>
</file>

<file path=ppt/tags/tag13.xml><?xml version="1.0" encoding="utf-8"?>
<p:tagLst xmlns:p="http://schemas.openxmlformats.org/presentationml/2006/main">
  <p:tag name="AS_UNIQUEID" val="1712"/>
</p:tagLst>
</file>

<file path=ppt/tags/tag14.xml><?xml version="1.0" encoding="utf-8"?>
<p:tagLst xmlns:p="http://schemas.openxmlformats.org/presentationml/2006/main">
  <p:tag name="AS_UNIQUEID" val="1713"/>
</p:tagLst>
</file>

<file path=ppt/tags/tag15.xml><?xml version="1.0" encoding="utf-8"?>
<p:tagLst xmlns:p="http://schemas.openxmlformats.org/presentationml/2006/main">
  <p:tag name="AS_UNIQUEID" val="1714"/>
</p:tagLst>
</file>

<file path=ppt/tags/tag16.xml><?xml version="1.0" encoding="utf-8"?>
<p:tagLst xmlns:p="http://schemas.openxmlformats.org/presentationml/2006/main">
  <p:tag name="AS_UNIQUEID" val="1715"/>
</p:tagLst>
</file>

<file path=ppt/tags/tag17.xml><?xml version="1.0" encoding="utf-8"?>
<p:tagLst xmlns:p="http://schemas.openxmlformats.org/presentationml/2006/main">
  <p:tag name="AS_UNIQUEID" val="1716"/>
</p:tagLst>
</file>

<file path=ppt/tags/tag18.xml><?xml version="1.0" encoding="utf-8"?>
<p:tagLst xmlns:p="http://schemas.openxmlformats.org/presentationml/2006/main">
  <p:tag name="AS_UNIQUEID" val="1717"/>
</p:tagLst>
</file>

<file path=ppt/tags/tag19.xml><?xml version="1.0" encoding="utf-8"?>
<p:tagLst xmlns:p="http://schemas.openxmlformats.org/presentationml/2006/main">
  <p:tag name="AS_UNIQUEID" val="1718"/>
</p:tagLst>
</file>

<file path=ppt/tags/tag20.xml><?xml version="1.0" encoding="utf-8"?>
<p:tagLst xmlns:p="http://schemas.openxmlformats.org/presentationml/2006/main">
  <p:tag name="AS_UNIQUEID" val="1719"/>
</p:tagLst>
</file>

<file path=ppt/tags/tag21.xml><?xml version="1.0" encoding="utf-8"?>
<p:tagLst xmlns:p="http://schemas.openxmlformats.org/presentationml/2006/main">
  <p:tag name="AS_UNIQUEID" val="1720"/>
</p:tagLst>
</file>

<file path=ppt/tags/tag22.xml><?xml version="1.0" encoding="utf-8"?>
<p:tagLst xmlns:p="http://schemas.openxmlformats.org/presentationml/2006/main">
  <p:tag name="AS_UNIQUEID" val="1721"/>
</p:tagLst>
</file>

<file path=ppt/tags/tag23.xml><?xml version="1.0" encoding="utf-8"?>
<p:tagLst xmlns:p="http://schemas.openxmlformats.org/presentationml/2006/main">
  <p:tag name="AS_UNIQUEID" val="1722"/>
</p:tagLst>
</file>

<file path=ppt/tags/tag24.xml><?xml version="1.0" encoding="utf-8"?>
<p:tagLst xmlns:p="http://schemas.openxmlformats.org/presentationml/2006/main">
  <p:tag name="AS_UNIQUEID" val="1723"/>
</p:tagLst>
</file>

<file path=ppt/tags/tag25.xml><?xml version="1.0" encoding="utf-8"?>
<p:tagLst xmlns:p="http://schemas.openxmlformats.org/presentationml/2006/main">
  <p:tag name="AS_UNIQUEID" val="1724"/>
</p:tagLst>
</file>

<file path=ppt/tags/tag26.xml><?xml version="1.0" encoding="utf-8"?>
<p:tagLst xmlns:p="http://schemas.openxmlformats.org/presentationml/2006/main">
  <p:tag name="AS_UNIQUEID" val="1725"/>
</p:tagLst>
</file>

<file path=ppt/tags/tag27.xml><?xml version="1.0" encoding="utf-8"?>
<p:tagLst xmlns:p="http://schemas.openxmlformats.org/presentationml/2006/main">
  <p:tag name="AS_UNIQUEID" val="1726"/>
</p:tagLst>
</file>

<file path=ppt/tags/tag28.xml><?xml version="1.0" encoding="utf-8"?>
<p:tagLst xmlns:p="http://schemas.openxmlformats.org/presentationml/2006/main">
  <p:tag name="AS_UNIQUEID" val="1727"/>
</p:tagLst>
</file>

<file path=ppt/tags/tag29.xml><?xml version="1.0" encoding="utf-8"?>
<p:tagLst xmlns:p="http://schemas.openxmlformats.org/presentationml/2006/main">
  <p:tag name="AS_UNIQUEID" val="1728"/>
</p:tagLst>
</file>

<file path=ppt/tags/tag30.xml><?xml version="1.0" encoding="utf-8"?>
<p:tagLst xmlns:p="http://schemas.openxmlformats.org/presentationml/2006/main">
  <p:tag name="AS_UNIQUEID" val="1729"/>
</p:tagLst>
</file>

<file path=ppt/tags/tag31.xml><?xml version="1.0" encoding="utf-8"?>
<p:tagLst xmlns:p="http://schemas.openxmlformats.org/presentationml/2006/main">
  <p:tag name="AS_UNIQUEID" val="1730"/>
</p:tagLst>
</file>

<file path=ppt/tags/tag32.xml><?xml version="1.0" encoding="utf-8"?>
<p:tagLst xmlns:p="http://schemas.openxmlformats.org/presentationml/2006/main">
  <p:tag name="AS_UNIQUEID" val="1731"/>
</p:tagLst>
</file>

<file path=ppt/tags/tag33.xml><?xml version="1.0" encoding="utf-8"?>
<p:tagLst xmlns:p="http://schemas.openxmlformats.org/presentationml/2006/main">
  <p:tag name="AS_UNIQUEID" val="1732"/>
</p:tagLst>
</file>

<file path=ppt/tags/tag34.xml><?xml version="1.0" encoding="utf-8"?>
<p:tagLst xmlns:p="http://schemas.openxmlformats.org/presentationml/2006/main">
  <p:tag name="AS_UNIQUEID" val="1733"/>
</p:tagLst>
</file>

<file path=ppt/tags/tag35.xml><?xml version="1.0" encoding="utf-8"?>
<p:tagLst xmlns:p="http://schemas.openxmlformats.org/presentationml/2006/main">
  <p:tag name="AS_UNIQUEID" val="1734"/>
</p:tagLst>
</file>

<file path=ppt/tags/tag36.xml><?xml version="1.0" encoding="utf-8"?>
<p:tagLst xmlns:p="http://schemas.openxmlformats.org/presentationml/2006/main">
  <p:tag name="AS_UNIQUEID" val="1735"/>
</p:tagLst>
</file>

<file path=ppt/tags/tag37.xml><?xml version="1.0" encoding="utf-8"?>
<p:tagLst xmlns:p="http://schemas.openxmlformats.org/presentationml/2006/main">
  <p:tag name="AS_UNIQUEID" val="1736"/>
</p:tagLst>
</file>

<file path=ppt/tags/tag38.xml><?xml version="1.0" encoding="utf-8"?>
<p:tagLst xmlns:p="http://schemas.openxmlformats.org/presentationml/2006/main">
  <p:tag name="AS_UNIQUEID" val="1737"/>
</p:tagLst>
</file>

<file path=ppt/tags/tag39.xml><?xml version="1.0" encoding="utf-8"?>
<p:tagLst xmlns:p="http://schemas.openxmlformats.org/presentationml/2006/main">
  <p:tag name="AS_UNIQUEID" val="1738"/>
</p:tagLst>
</file>

<file path=ppt/tags/tag40.xml><?xml version="1.0" encoding="utf-8"?>
<p:tagLst xmlns:p="http://schemas.openxmlformats.org/presentationml/2006/main">
  <p:tag name="AS_UNIQUEID" val="1739"/>
</p:tagLst>
</file>

<file path=ppt/tags/tag41.xml><?xml version="1.0" encoding="utf-8"?>
<p:tagLst xmlns:p="http://schemas.openxmlformats.org/presentationml/2006/main">
  <p:tag name="AS_UNIQUEID" val="1740"/>
</p:tagLst>
</file>

<file path=ppt/tags/tag42.xml><?xml version="1.0" encoding="utf-8"?>
<p:tagLst xmlns:p="http://schemas.openxmlformats.org/presentationml/2006/main">
  <p:tag name="AS_UNIQUEID" val="1741"/>
</p:tagLst>
</file>

<file path=ppt/tags/tag43.xml><?xml version="1.0" encoding="utf-8"?>
<p:tagLst xmlns:p="http://schemas.openxmlformats.org/presentationml/2006/main">
  <p:tag name="AS_UNIQUEID" val="1742"/>
</p:tagLst>
</file>

<file path=ppt/tags/tag44.xml><?xml version="1.0" encoding="utf-8"?>
<p:tagLst xmlns:p="http://schemas.openxmlformats.org/presentationml/2006/main">
  <p:tag name="AS_UNIQUEID" val="1743"/>
</p:tagLst>
</file>

<file path=ppt/tags/tag45.xml><?xml version="1.0" encoding="utf-8"?>
<p:tagLst xmlns:p="http://schemas.openxmlformats.org/presentationml/2006/main">
  <p:tag name="AS_UNIQUEID" val="1744"/>
</p:tagLst>
</file>

<file path=ppt/tags/tag46.xml><?xml version="1.0" encoding="utf-8"?>
<p:tagLst xmlns:p="http://schemas.openxmlformats.org/presentationml/2006/main">
  <p:tag name="AS_UNIQUEID" val="1745"/>
</p:tagLst>
</file>

<file path=ppt/tags/tag47.xml><?xml version="1.0" encoding="utf-8"?>
<p:tagLst xmlns:p="http://schemas.openxmlformats.org/presentationml/2006/main">
  <p:tag name="AS_UNIQUEID" val="1746"/>
</p:tagLst>
</file>

<file path=ppt/tags/tag48.xml><?xml version="1.0" encoding="utf-8"?>
<p:tagLst xmlns:p="http://schemas.openxmlformats.org/presentationml/2006/main">
  <p:tag name="AS_UNIQUEID" val="1747"/>
</p:tagLst>
</file>

<file path=ppt/tags/tag49.xml><?xml version="1.0" encoding="utf-8"?>
<p:tagLst xmlns:p="http://schemas.openxmlformats.org/presentationml/2006/main">
  <p:tag name="AS_UNIQUEID" val="1748"/>
</p:tagLst>
</file>

<file path=ppt/tags/tag50.xml><?xml version="1.0" encoding="utf-8"?>
<p:tagLst xmlns:p="http://schemas.openxmlformats.org/presentationml/2006/main">
  <p:tag name="AS_UNIQUEID" val="1749"/>
</p:tagLst>
</file>

<file path=ppt/tags/tag51.xml><?xml version="1.0" encoding="utf-8"?>
<p:tagLst xmlns:p="http://schemas.openxmlformats.org/presentationml/2006/main">
  <p:tag name="AS_UNIQUEID" val="1750"/>
</p:tagLst>
</file>

<file path=ppt/tags/tag52.xml><?xml version="1.0" encoding="utf-8"?>
<p:tagLst xmlns:p="http://schemas.openxmlformats.org/presentationml/2006/main">
  <p:tag name="AS_UNIQUEID" val="1751"/>
</p:tagLst>
</file>

<file path=ppt/tags/tag53.xml><?xml version="1.0" encoding="utf-8"?>
<p:tagLst xmlns:p="http://schemas.openxmlformats.org/presentationml/2006/main">
  <p:tag name="AS_UNIQUEID" val="1752"/>
</p:tagLst>
</file>

<file path=ppt/tags/tag54.xml><?xml version="1.0" encoding="utf-8"?>
<p:tagLst xmlns:p="http://schemas.openxmlformats.org/presentationml/2006/main">
  <p:tag name="AS_UNIQUEID" val="1753"/>
</p:tagLst>
</file>

<file path=ppt/tags/tag55.xml><?xml version="1.0" encoding="utf-8"?>
<p:tagLst xmlns:p="http://schemas.openxmlformats.org/presentationml/2006/main">
  <p:tag name="AS_UNIQUEID" val="1754"/>
</p:tagLst>
</file>

<file path=ppt/tags/tag56.xml><?xml version="1.0" encoding="utf-8"?>
<p:tagLst xmlns:p="http://schemas.openxmlformats.org/presentationml/2006/main">
  <p:tag name="AS_UNIQUEID" val="1755"/>
</p:tagLst>
</file>

<file path=ppt/tags/tag57.xml><?xml version="1.0" encoding="utf-8"?>
<p:tagLst xmlns:p="http://schemas.openxmlformats.org/presentationml/2006/main">
  <p:tag name="AS_UNIQUEID" val="1756"/>
</p:tagLst>
</file>

<file path=ppt/tags/tag58.xml><?xml version="1.0" encoding="utf-8"?>
<p:tagLst xmlns:p="http://schemas.openxmlformats.org/presentationml/2006/main">
  <p:tag name="AS_UNIQUEID" val="1757"/>
</p:tagLst>
</file>

<file path=ppt/tags/tag59.xml><?xml version="1.0" encoding="utf-8"?>
<p:tagLst xmlns:p="http://schemas.openxmlformats.org/presentationml/2006/main">
  <p:tag name="AS_UNIQUEID" val="1758"/>
</p:tagLst>
</file>

<file path=ppt/tags/tag60.xml><?xml version="1.0" encoding="utf-8"?>
<p:tagLst xmlns:p="http://schemas.openxmlformats.org/presentationml/2006/main">
  <p:tag name="AS_UNIQUEID" val="1759"/>
</p:tagLst>
</file>

<file path=ppt/tags/tag61.xml><?xml version="1.0" encoding="utf-8"?>
<p:tagLst xmlns:p="http://schemas.openxmlformats.org/presentationml/2006/main">
  <p:tag name="AS_UNIQUEID" val="1760"/>
</p:tagLst>
</file>

<file path=ppt/tags/tag62.xml><?xml version="1.0" encoding="utf-8"?>
<p:tagLst xmlns:p="http://schemas.openxmlformats.org/presentationml/2006/main">
  <p:tag name="AS_UNIQUEID" val="1761"/>
</p:tagLst>
</file>

<file path=ppt/tags/tag63.xml><?xml version="1.0" encoding="utf-8"?>
<p:tagLst xmlns:p="http://schemas.openxmlformats.org/presentationml/2006/main">
  <p:tag name="AS_UNIQUEID" val="1762"/>
</p:tagLst>
</file>

<file path=ppt/tags/tag64.xml><?xml version="1.0" encoding="utf-8"?>
<p:tagLst xmlns:p="http://schemas.openxmlformats.org/presentationml/2006/main">
  <p:tag name="AS_UNIQUEID" val="1763"/>
</p:tagLst>
</file>

<file path=ppt/tags/tag65.xml><?xml version="1.0" encoding="utf-8"?>
<p:tagLst xmlns:p="http://schemas.openxmlformats.org/presentationml/2006/main">
  <p:tag name="AS_UNIQUEID" val="1764"/>
</p:tagLst>
</file>

<file path=ppt/tags/tag66.xml><?xml version="1.0" encoding="utf-8"?>
<p:tagLst xmlns:p="http://schemas.openxmlformats.org/presentationml/2006/main">
  <p:tag name="AS_UNIQUEID" val="1765"/>
</p:tagLst>
</file>

<file path=ppt/tags/tag67.xml><?xml version="1.0" encoding="utf-8"?>
<p:tagLst xmlns:p="http://schemas.openxmlformats.org/presentationml/2006/main">
  <p:tag name="AS_UNIQUEID" val="1766"/>
</p:tagLst>
</file>

<file path=ppt/tags/tag68.xml><?xml version="1.0" encoding="utf-8"?>
<p:tagLst xmlns:p="http://schemas.openxmlformats.org/presentationml/2006/main">
  <p:tag name="AS_UNIQUEID" val="1767"/>
</p:tagLst>
</file>

<file path=ppt/tags/tag69.xml><?xml version="1.0" encoding="utf-8"?>
<p:tagLst xmlns:p="http://schemas.openxmlformats.org/presentationml/2006/main">
  <p:tag name="AS_UNIQUEID" val="1768"/>
</p:tagLst>
</file>

<file path=ppt/tags/tag70.xml><?xml version="1.0" encoding="utf-8"?>
<p:tagLst xmlns:p="http://schemas.openxmlformats.org/presentationml/2006/main">
  <p:tag name="AS_UNIQUEID" val="1769"/>
</p:tagLst>
</file>

<file path=ppt/tags/tag71.xml><?xml version="1.0" encoding="utf-8"?>
<p:tagLst xmlns:p="http://schemas.openxmlformats.org/presentationml/2006/main">
  <p:tag name="AS_UNIQUEID" val="1770"/>
</p:tagLst>
</file>

<file path=ppt/tags/tag72.xml><?xml version="1.0" encoding="utf-8"?>
<p:tagLst xmlns:p="http://schemas.openxmlformats.org/presentationml/2006/main">
  <p:tag name="AS_UNIQUEID" val="1771"/>
</p:tagLst>
</file>

<file path=ppt/tags/tag73.xml><?xml version="1.0" encoding="utf-8"?>
<p:tagLst xmlns:p="http://schemas.openxmlformats.org/presentationml/2006/main">
  <p:tag name="AS_UNIQUEID" val="1772"/>
</p:tagLst>
</file>

<file path=ppt/tags/tag74.xml><?xml version="1.0" encoding="utf-8"?>
<p:tagLst xmlns:p="http://schemas.openxmlformats.org/presentationml/2006/main">
  <p:tag name="AS_UNIQUEID" val="1773"/>
</p:tagLst>
</file>

<file path=ppt/tags/tag75.xml><?xml version="1.0" encoding="utf-8"?>
<p:tagLst xmlns:p="http://schemas.openxmlformats.org/presentationml/2006/main">
  <p:tag name="AS_UNIQUEID" val="1774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1337"/>
</p:tagLst>
</file>

<file path=ppt/tags/tag332.xml><?xml version="1.0" encoding="utf-8"?>
<p:tagLst xmlns:p="http://schemas.openxmlformats.org/presentationml/2006/main">
  <p:tag name="AS_UNIQUEID" val="1338"/>
</p:tagLst>
</file>

<file path=ppt/tags/tag333.xml><?xml version="1.0" encoding="utf-8"?>
<p:tagLst xmlns:p="http://schemas.openxmlformats.org/presentationml/2006/main">
  <p:tag name="AS_UNIQUEID" val="1339"/>
</p:tagLst>
</file>

<file path=ppt/tags/tag334.xml><?xml version="1.0" encoding="utf-8"?>
<p:tagLst xmlns:p="http://schemas.openxmlformats.org/presentationml/2006/main">
  <p:tag name="AS_UNIQUEID" val="1340"/>
</p:tagLst>
</file>

<file path=ppt/tags/tag335.xml><?xml version="1.0" encoding="utf-8"?>
<p:tagLst xmlns:p="http://schemas.openxmlformats.org/presentationml/2006/main">
  <p:tag name="AS_UNIQUEID" val="1341"/>
</p:tagLst>
</file>

<file path=ppt/tags/tag336.xml><?xml version="1.0" encoding="utf-8"?>
<p:tagLst xmlns:p="http://schemas.openxmlformats.org/presentationml/2006/main">
  <p:tag name="AS_UNIQUEID" val="1342"/>
</p:tagLst>
</file>

<file path=ppt/tags/tag337.xml><?xml version="1.0" encoding="utf-8"?>
<p:tagLst xmlns:p="http://schemas.openxmlformats.org/presentationml/2006/main">
  <p:tag name="AS_UNIQUEID" val="1343"/>
</p:tagLst>
</file>

<file path=ppt/tags/tag338.xml><?xml version="1.0" encoding="utf-8"?>
<p:tagLst xmlns:p="http://schemas.openxmlformats.org/presentationml/2006/main">
  <p:tag name="AS_UNIQUEID" val="1344"/>
</p:tagLst>
</file>

<file path=ppt/tags/tag339.xml><?xml version="1.0" encoding="utf-8"?>
<p:tagLst xmlns:p="http://schemas.openxmlformats.org/presentationml/2006/main">
  <p:tag name="AS_UNIQUEID" val="1345"/>
</p:tagLst>
</file>

<file path=ppt/tags/tag340.xml><?xml version="1.0" encoding="utf-8"?>
<p:tagLst xmlns:p="http://schemas.openxmlformats.org/presentationml/2006/main">
  <p:tag name="AS_UNIQUEID" val="1346"/>
</p:tagLst>
</file>

<file path=ppt/tags/tag341.xml><?xml version="1.0" encoding="utf-8"?>
<p:tagLst xmlns:p="http://schemas.openxmlformats.org/presentationml/2006/main">
  <p:tag name="AS_UNIQUEID" val="1347"/>
</p:tagLst>
</file>

<file path=ppt/tags/tag342.xml><?xml version="1.0" encoding="utf-8"?>
<p:tagLst xmlns:p="http://schemas.openxmlformats.org/presentationml/2006/main">
  <p:tag name="AS_UNIQUEID" val="1348"/>
</p:tagLst>
</file>

<file path=ppt/tags/tag343.xml><?xml version="1.0" encoding="utf-8"?>
<p:tagLst xmlns:p="http://schemas.openxmlformats.org/presentationml/2006/main">
  <p:tag name="AS_UNIQUEID" val="1349"/>
</p:tagLst>
</file>

<file path=ppt/tags/tag344.xml><?xml version="1.0" encoding="utf-8"?>
<p:tagLst xmlns:p="http://schemas.openxmlformats.org/presentationml/2006/main">
  <p:tag name="AS_UNIQUEID" val="1350"/>
</p:tagLst>
</file>

<file path=ppt/tags/tag345.xml><?xml version="1.0" encoding="utf-8"?>
<p:tagLst xmlns:p="http://schemas.openxmlformats.org/presentationml/2006/main">
  <p:tag name="AS_UNIQUEID" val="1351"/>
</p:tagLst>
</file>

<file path=ppt/tags/tag346.xml><?xml version="1.0" encoding="utf-8"?>
<p:tagLst xmlns:p="http://schemas.openxmlformats.org/presentationml/2006/main">
  <p:tag name="AS_UNIQUEID" val="1352"/>
</p:tagLst>
</file>

<file path=ppt/tags/tag347.xml><?xml version="1.0" encoding="utf-8"?>
<p:tagLst xmlns:p="http://schemas.openxmlformats.org/presentationml/2006/main">
  <p:tag name="AS_UNIQUEID" val="1353"/>
</p:tagLst>
</file>

<file path=ppt/tags/tag348.xml><?xml version="1.0" encoding="utf-8"?>
<p:tagLst xmlns:p="http://schemas.openxmlformats.org/presentationml/2006/main">
  <p:tag name="AS_UNIQUEID" val="1354"/>
</p:tagLst>
</file>

<file path=ppt/tags/tag349.xml><?xml version="1.0" encoding="utf-8"?>
<p:tagLst xmlns:p="http://schemas.openxmlformats.org/presentationml/2006/main">
  <p:tag name="AS_UNIQUEID" val="1355"/>
</p:tagLst>
</file>

<file path=ppt/tags/tag350.xml><?xml version="1.0" encoding="utf-8"?>
<p:tagLst xmlns:p="http://schemas.openxmlformats.org/presentationml/2006/main">
  <p:tag name="AS_UNIQUEID" val="1356"/>
</p:tagLst>
</file>

<file path=ppt/tags/tag351.xml><?xml version="1.0" encoding="utf-8"?>
<p:tagLst xmlns:p="http://schemas.openxmlformats.org/presentationml/2006/main">
  <p:tag name="AS_UNIQUEID" val="1357"/>
</p:tagLst>
</file>

<file path=ppt/tags/tag352.xml><?xml version="1.0" encoding="utf-8"?>
<p:tagLst xmlns:p="http://schemas.openxmlformats.org/presentationml/2006/main">
  <p:tag name="AS_UNIQUEID" val="1358"/>
</p:tagLst>
</file>

<file path=ppt/tags/tag353.xml><?xml version="1.0" encoding="utf-8"?>
<p:tagLst xmlns:p="http://schemas.openxmlformats.org/presentationml/2006/main">
  <p:tag name="AS_UNIQUEID" val="1359"/>
</p:tagLst>
</file>

<file path=ppt/tags/tag354.xml><?xml version="1.0" encoding="utf-8"?>
<p:tagLst xmlns:p="http://schemas.openxmlformats.org/presentationml/2006/main">
  <p:tag name="AS_UNIQUEID" val="1360"/>
</p:tagLst>
</file>

<file path=ppt/tags/tag355.xml><?xml version="1.0" encoding="utf-8"?>
<p:tagLst xmlns:p="http://schemas.openxmlformats.org/presentationml/2006/main">
  <p:tag name="AS_UNIQUEID" val="1361"/>
</p:tagLst>
</file>

<file path=ppt/tags/tag356.xml><?xml version="1.0" encoding="utf-8"?>
<p:tagLst xmlns:p="http://schemas.openxmlformats.org/presentationml/2006/main">
  <p:tag name="AS_UNIQUEID" val="1362"/>
</p:tagLst>
</file>

<file path=ppt/tags/tag357.xml><?xml version="1.0" encoding="utf-8"?>
<p:tagLst xmlns:p="http://schemas.openxmlformats.org/presentationml/2006/main">
  <p:tag name="AS_UNIQUEID" val="1363"/>
</p:tagLst>
</file>

<file path=ppt/tags/tag358.xml><?xml version="1.0" encoding="utf-8"?>
<p:tagLst xmlns:p="http://schemas.openxmlformats.org/presentationml/2006/main">
  <p:tag name="AS_UNIQUEID" val="1364"/>
</p:tagLst>
</file>

<file path=ppt/tags/tag359.xml><?xml version="1.0" encoding="utf-8"?>
<p:tagLst xmlns:p="http://schemas.openxmlformats.org/presentationml/2006/main">
  <p:tag name="AS_UNIQUEID" val="1365"/>
</p:tagLst>
</file>

<file path=ppt/tags/tag360.xml><?xml version="1.0" encoding="utf-8"?>
<p:tagLst xmlns:p="http://schemas.openxmlformats.org/presentationml/2006/main">
  <p:tag name="AS_UNIQUEID" val="1371"/>
</p:tagLst>
</file>

<file path=ppt/tags/tag361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362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363.xml><?xml version="1.0" encoding="utf-8"?>
<p:tagLst xmlns:p="http://schemas.openxmlformats.org/presentationml/2006/main">
  <p:tag name="AS_UNIQUEID" val="762"/>
</p:tagLst>
</file>

<file path=ppt/tags/tag364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365.xml><?xml version="1.0" encoding="utf-8"?>
<p:tagLst xmlns:p="http://schemas.openxmlformats.org/presentationml/2006/main">
  <p:tag name="AS_UNIQUEID" val="1372"/>
</p:tagLst>
</file>

<file path=ppt/tags/tag366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367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368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370.xml><?xml version="1.0" encoding="utf-8"?>
<p:tagLst xmlns:p="http://schemas.openxmlformats.org/presentationml/2006/main">
  <p:tag name="AS_UNIQUEID" val="1373"/>
</p:tagLst>
</file>

<file path=ppt/tags/tag371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372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373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374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375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376.xml><?xml version="1.0" encoding="utf-8"?>
<p:tagLst xmlns:p="http://schemas.openxmlformats.org/presentationml/2006/main">
  <p:tag name="AS_UNIQUEID" val="770"/>
</p:tagLst>
</file>

<file path=ppt/tags/tag377.xml><?xml version="1.0" encoding="utf-8"?>
<p:tagLst xmlns:p="http://schemas.openxmlformats.org/presentationml/2006/main">
  <p:tag name="AS_UNIQUEID" val="771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379.xml><?xml version="1.0" encoding="utf-8"?>
<p:tagLst xmlns:p="http://schemas.openxmlformats.org/presentationml/2006/main">
  <p:tag name="AS_UNIQUEID" val="1374"/>
</p:tagLst>
</file>

<file path=ppt/tags/tag380.xml><?xml version="1.0" encoding="utf-8"?>
<p:tagLst xmlns:p="http://schemas.openxmlformats.org/presentationml/2006/main">
  <p:tag name="AS_UNIQUEID" val="1375"/>
</p:tagLst>
</file>

<file path=ppt/tags/tag381.xml><?xml version="1.0" encoding="utf-8"?>
<p:tagLst xmlns:p="http://schemas.openxmlformats.org/presentationml/2006/main">
  <p:tag name="AS_UNIQUEID" val="1376"/>
</p:tagLst>
</file>

<file path=ppt/tags/tag382.xml><?xml version="1.0" encoding="utf-8"?>
<p:tagLst xmlns:p="http://schemas.openxmlformats.org/presentationml/2006/main">
  <p:tag name="AS_UNIQUEID" val="1377"/>
</p:tagLst>
</file>

<file path=ppt/tags/tag383.xml><?xml version="1.0" encoding="utf-8"?>
<p:tagLst xmlns:p="http://schemas.openxmlformats.org/presentationml/2006/main">
  <p:tag name="AS_UNIQUEID" val="1378"/>
</p:tagLst>
</file>

<file path=ppt/tags/tag384.xml><?xml version="1.0" encoding="utf-8"?>
<p:tagLst xmlns:p="http://schemas.openxmlformats.org/presentationml/2006/main">
  <p:tag name="AS_UNIQUEID" val="1379"/>
</p:tagLst>
</file>

<file path=ppt/tags/tag385.xml><?xml version="1.0" encoding="utf-8"?>
<p:tagLst xmlns:p="http://schemas.openxmlformats.org/presentationml/2006/main">
  <p:tag name="AS_UNIQUEID" val="1380"/>
</p:tagLst>
</file>

<file path=ppt/tags/tag386.xml><?xml version="1.0" encoding="utf-8"?>
<p:tagLst xmlns:p="http://schemas.openxmlformats.org/presentationml/2006/main">
  <p:tag name="AS_UNIQUEID" val="1381"/>
</p:tagLst>
</file>

<file path=ppt/tags/tag387.xml><?xml version="1.0" encoding="utf-8"?>
<p:tagLst xmlns:p="http://schemas.openxmlformats.org/presentationml/2006/main">
  <p:tag name="AS_UNIQUEID" val="1382"/>
</p:tagLst>
</file>

<file path=ppt/tags/tag388.xml><?xml version="1.0" encoding="utf-8"?>
<p:tagLst xmlns:p="http://schemas.openxmlformats.org/presentationml/2006/main">
  <p:tag name="AS_UNIQUEID" val="1383"/>
</p:tagLst>
</file>

<file path=ppt/tags/tag389.xml><?xml version="1.0" encoding="utf-8"?>
<p:tagLst xmlns:p="http://schemas.openxmlformats.org/presentationml/2006/main">
  <p:tag name="AS_UNIQUEID" val="1384"/>
</p:tagLst>
</file>

<file path=ppt/tags/tag390.xml><?xml version="1.0" encoding="utf-8"?>
<p:tagLst xmlns:p="http://schemas.openxmlformats.org/presentationml/2006/main">
  <p:tag name="AS_UNIQUEID" val="1385"/>
</p:tagLst>
</file>

<file path=ppt/tags/tag391.xml><?xml version="1.0" encoding="utf-8"?>
<p:tagLst xmlns:p="http://schemas.openxmlformats.org/presentationml/2006/main">
  <p:tag name="AS_UNIQUEID" val="1386"/>
</p:tagLst>
</file>

<file path=ppt/tags/tag392.xml><?xml version="1.0" encoding="utf-8"?>
<p:tagLst xmlns:p="http://schemas.openxmlformats.org/presentationml/2006/main">
  <p:tag name="AS_UNIQUEID" val="1387"/>
</p:tagLst>
</file>

<file path=ppt/tags/tag393.xml><?xml version="1.0" encoding="utf-8"?>
<p:tagLst xmlns:p="http://schemas.openxmlformats.org/presentationml/2006/main">
  <p:tag name="AS_UNIQUEID" val="1388"/>
</p:tagLst>
</file>

<file path=ppt/tags/tag394.xml><?xml version="1.0" encoding="utf-8"?>
<p:tagLst xmlns:p="http://schemas.openxmlformats.org/presentationml/2006/main">
  <p:tag name="KSO_WM_SPECIAL_SOURCE" val="bdnull"/>
</p:tagLst>
</file>

<file path=ppt/tags/tag395.xml><?xml version="1.0" encoding="utf-8"?>
<p:tagLst xmlns:p="http://schemas.openxmlformats.org/presentationml/2006/main">
  <p:tag name="AS_UNIQUEID" val="1389"/>
</p:tagLst>
</file>

<file path=ppt/tags/tag396.xml><?xml version="1.0" encoding="utf-8"?>
<p:tagLst xmlns:p="http://schemas.openxmlformats.org/presentationml/2006/main">
  <p:tag name="AS_UNIQUEID" val="1390"/>
</p:tagLst>
</file>

<file path=ppt/tags/tag397.xml><?xml version="1.0" encoding="utf-8"?>
<p:tagLst xmlns:p="http://schemas.openxmlformats.org/presentationml/2006/main">
  <p:tag name="AS_UNIQUEID" val="1391"/>
</p:tagLst>
</file>

<file path=ppt/tags/tag398.xml><?xml version="1.0" encoding="utf-8"?>
<p:tagLst xmlns:p="http://schemas.openxmlformats.org/presentationml/2006/main">
  <p:tag name="AS_UNIQUEID" val="1392"/>
</p:tagLst>
</file>

<file path=ppt/tags/tag399.xml><?xml version="1.0" encoding="utf-8"?>
<p:tagLst xmlns:p="http://schemas.openxmlformats.org/presentationml/2006/main">
  <p:tag name="AS_UNIQUEID" val="1393"/>
</p:tagLst>
</file>

<file path=ppt/tags/tag400.xml><?xml version="1.0" encoding="utf-8"?>
<p:tagLst xmlns:p="http://schemas.openxmlformats.org/presentationml/2006/main">
  <p:tag name="AS_UNIQUEID" val="1394"/>
</p:tagLst>
</file>

<file path=ppt/tags/tag401.xml><?xml version="1.0" encoding="utf-8"?>
<p:tagLst xmlns:p="http://schemas.openxmlformats.org/presentationml/2006/main">
  <p:tag name="AS_UNIQUEID" val="1395"/>
</p:tagLst>
</file>

<file path=ppt/tags/tag402.xml><?xml version="1.0" encoding="utf-8"?>
<p:tagLst xmlns:p="http://schemas.openxmlformats.org/presentationml/2006/main">
  <p:tag name="AS_UNIQUEID" val="1396"/>
</p:tagLst>
</file>

<file path=ppt/tags/tag403.xml><?xml version="1.0" encoding="utf-8"?>
<p:tagLst xmlns:p="http://schemas.openxmlformats.org/presentationml/2006/main">
  <p:tag name="AS_UNIQUEID" val="1397"/>
</p:tagLst>
</file>

<file path=ppt/tags/tag404.xml><?xml version="1.0" encoding="utf-8"?>
<p:tagLst xmlns:p="http://schemas.openxmlformats.org/presentationml/2006/main">
  <p:tag name="AS_UNIQUEID" val="1398"/>
</p:tagLst>
</file>

<file path=ppt/tags/tag405.xml><?xml version="1.0" encoding="utf-8"?>
<p:tagLst xmlns:p="http://schemas.openxmlformats.org/presentationml/2006/main">
  <p:tag name="AS_UNIQUEID" val="1399"/>
</p:tagLst>
</file>

<file path=ppt/tags/tag406.xml><?xml version="1.0" encoding="utf-8"?>
<p:tagLst xmlns:p="http://schemas.openxmlformats.org/presentationml/2006/main">
  <p:tag name="AS_UNIQUEID" val="1400"/>
</p:tagLst>
</file>

<file path=ppt/tags/tag407.xml><?xml version="1.0" encoding="utf-8"?>
<p:tagLst xmlns:p="http://schemas.openxmlformats.org/presentationml/2006/main">
  <p:tag name="AS_UNIQUEID" val="1401"/>
</p:tagLst>
</file>

<file path=ppt/tags/tag408.xml><?xml version="1.0" encoding="utf-8"?>
<p:tagLst xmlns:p="http://schemas.openxmlformats.org/presentationml/2006/main">
  <p:tag name="KSO_WM_SPECIAL_SOURCE" val="bdnull"/>
</p:tagLst>
</file>

<file path=ppt/tags/tag409.xml><?xml version="1.0" encoding="utf-8"?>
<p:tagLst xmlns:p="http://schemas.openxmlformats.org/presentationml/2006/main">
  <p:tag name="AS_UNIQUEID" val="1402"/>
</p:tagLst>
</file>

<file path=ppt/tags/tag410.xml><?xml version="1.0" encoding="utf-8"?>
<p:tagLst xmlns:p="http://schemas.openxmlformats.org/presentationml/2006/main">
  <p:tag name="AS_UNIQUEID" val="1403"/>
</p:tagLst>
</file>

<file path=ppt/tags/tag411.xml><?xml version="1.0" encoding="utf-8"?>
<p:tagLst xmlns:p="http://schemas.openxmlformats.org/presentationml/2006/main">
  <p:tag name="AS_UNIQUEID" val="1404"/>
</p:tagLst>
</file>

<file path=ppt/tags/tag412.xml><?xml version="1.0" encoding="utf-8"?>
<p:tagLst xmlns:p="http://schemas.openxmlformats.org/presentationml/2006/main">
  <p:tag name="AS_UNIQUEID" val="1405"/>
</p:tagLst>
</file>

<file path=ppt/tags/tag413.xml><?xml version="1.0" encoding="utf-8"?>
<p:tagLst xmlns:p="http://schemas.openxmlformats.org/presentationml/2006/main">
  <p:tag name="AS_UNIQUEID" val="1406"/>
</p:tagLst>
</file>

<file path=ppt/tags/tag414.xml><?xml version="1.0" encoding="utf-8"?>
<p:tagLst xmlns:p="http://schemas.openxmlformats.org/presentationml/2006/main">
  <p:tag name="AS_UNIQUEID" val="1407"/>
</p:tagLst>
</file>

<file path=ppt/tags/tag415.xml><?xml version="1.0" encoding="utf-8"?>
<p:tagLst xmlns:p="http://schemas.openxmlformats.org/presentationml/2006/main">
  <p:tag name="AS_UNIQUEID" val="1408"/>
</p:tagLst>
</file>

<file path=ppt/tags/tag416.xml><?xml version="1.0" encoding="utf-8"?>
<p:tagLst xmlns:p="http://schemas.openxmlformats.org/presentationml/2006/main">
  <p:tag name="AS_UNIQUEID" val="1409"/>
</p:tagLst>
</file>

<file path=ppt/tags/tag417.xml><?xml version="1.0" encoding="utf-8"?>
<p:tagLst xmlns:p="http://schemas.openxmlformats.org/presentationml/2006/main">
  <p:tag name="AS_UNIQUEID" val="1410"/>
</p:tagLst>
</file>

<file path=ppt/tags/tag418.xml><?xml version="1.0" encoding="utf-8"?>
<p:tagLst xmlns:p="http://schemas.openxmlformats.org/presentationml/2006/main">
  <p:tag name="AS_UNIQUEID" val="1411"/>
</p:tagLst>
</file>

<file path=ppt/tags/tag419.xml><?xml version="1.0" encoding="utf-8"?>
<p:tagLst xmlns:p="http://schemas.openxmlformats.org/presentationml/2006/main">
  <p:tag name="AS_UNIQUEID" val="1412"/>
</p:tagLst>
</file>

<file path=ppt/tags/tag420.xml><?xml version="1.0" encoding="utf-8"?>
<p:tagLst xmlns:p="http://schemas.openxmlformats.org/presentationml/2006/main">
  <p:tag name="AS_UNIQUEID" val="1413"/>
</p:tagLst>
</file>

<file path=ppt/tags/tag421.xml><?xml version="1.0" encoding="utf-8"?>
<p:tagLst xmlns:p="http://schemas.openxmlformats.org/presentationml/2006/main">
  <p:tag name="AS_UNIQUEID" val="1414"/>
</p:tagLst>
</file>

<file path=ppt/tags/tag422.xml><?xml version="1.0" encoding="utf-8"?>
<p:tagLst xmlns:p="http://schemas.openxmlformats.org/presentationml/2006/main">
  <p:tag name="AS_UNIQUEID" val="1415"/>
</p:tagLst>
</file>

<file path=ppt/tags/tag423.xml><?xml version="1.0" encoding="utf-8"?>
<p:tagLst xmlns:p="http://schemas.openxmlformats.org/presentationml/2006/main">
  <p:tag name="AS_UNIQUEID" val="1416"/>
</p:tagLst>
</file>

<file path=ppt/tags/tag424.xml><?xml version="1.0" encoding="utf-8"?>
<p:tagLst xmlns:p="http://schemas.openxmlformats.org/presentationml/2006/main">
  <p:tag name="AS_UNIQUEID" val="1417"/>
</p:tagLst>
</file>

<file path=ppt/tags/tag425.xml><?xml version="1.0" encoding="utf-8"?>
<p:tagLst xmlns:p="http://schemas.openxmlformats.org/presentationml/2006/main">
  <p:tag name="AS_UNIQUEID" val="1418"/>
</p:tagLst>
</file>

<file path=ppt/tags/tag426.xml><?xml version="1.0" encoding="utf-8"?>
<p:tagLst xmlns:p="http://schemas.openxmlformats.org/presentationml/2006/main">
  <p:tag name="AS_UNIQUEID" val="1419"/>
</p:tagLst>
</file>

<file path=ppt/tags/tag427.xml><?xml version="1.0" encoding="utf-8"?>
<p:tagLst xmlns:p="http://schemas.openxmlformats.org/presentationml/2006/main">
  <p:tag name="AS_UNIQUEID" val="1420"/>
</p:tagLst>
</file>

<file path=ppt/tags/tag428.xml><?xml version="1.0" encoding="utf-8"?>
<p:tagLst xmlns:p="http://schemas.openxmlformats.org/presentationml/2006/main">
  <p:tag name="AS_UNIQUEID" val="1421"/>
</p:tagLst>
</file>

<file path=ppt/tags/tag429.xml><?xml version="1.0" encoding="utf-8"?>
<p:tagLst xmlns:p="http://schemas.openxmlformats.org/presentationml/2006/main">
  <p:tag name="AS_UNIQUEID" val="1422"/>
</p:tagLst>
</file>

<file path=ppt/tags/tag430.xml><?xml version="1.0" encoding="utf-8"?>
<p:tagLst xmlns:p="http://schemas.openxmlformats.org/presentationml/2006/main">
  <p:tag name="AS_UNIQUEID" val="1423"/>
</p:tagLst>
</file>

<file path=ppt/tags/tag431.xml><?xml version="1.0" encoding="utf-8"?>
<p:tagLst xmlns:p="http://schemas.openxmlformats.org/presentationml/2006/main">
  <p:tag name="AS_UNIQUEID" val="1424"/>
</p:tagLst>
</file>

<file path=ppt/tags/tag432.xml><?xml version="1.0" encoding="utf-8"?>
<p:tagLst xmlns:p="http://schemas.openxmlformats.org/presentationml/2006/main">
  <p:tag name="AS_UNIQUEID" val="1425"/>
</p:tagLst>
</file>

<file path=ppt/tags/tag433.xml><?xml version="1.0" encoding="utf-8"?>
<p:tagLst xmlns:p="http://schemas.openxmlformats.org/presentationml/2006/main">
  <p:tag name="AS_UNIQUEID" val="1426"/>
</p:tagLst>
</file>

<file path=ppt/tags/tag434.xml><?xml version="1.0" encoding="utf-8"?>
<p:tagLst xmlns:p="http://schemas.openxmlformats.org/presentationml/2006/main">
  <p:tag name="AS_UNIQUEID" val="1427"/>
</p:tagLst>
</file>

<file path=ppt/tags/tag435.xml><?xml version="1.0" encoding="utf-8"?>
<p:tagLst xmlns:p="http://schemas.openxmlformats.org/presentationml/2006/main">
  <p:tag name="AS_UNIQUEID" val="1428"/>
</p:tagLst>
</file>

<file path=ppt/tags/tag436.xml><?xml version="1.0" encoding="utf-8"?>
<p:tagLst xmlns:p="http://schemas.openxmlformats.org/presentationml/2006/main">
  <p:tag name="AS_UNIQUEID" val="1429"/>
</p:tagLst>
</file>

<file path=ppt/tags/tag437.xml><?xml version="1.0" encoding="utf-8"?>
<p:tagLst xmlns:p="http://schemas.openxmlformats.org/presentationml/2006/main">
  <p:tag name="AS_UNIQUEID" val="1430"/>
</p:tagLst>
</file>

<file path=ppt/tags/tag438.xml><?xml version="1.0" encoding="utf-8"?>
<p:tagLst xmlns:p="http://schemas.openxmlformats.org/presentationml/2006/main">
  <p:tag name="AS_UNIQUEID" val="1431"/>
</p:tagLst>
</file>

<file path=ppt/tags/tag439.xml><?xml version="1.0" encoding="utf-8"?>
<p:tagLst xmlns:p="http://schemas.openxmlformats.org/presentationml/2006/main">
  <p:tag name="AS_UNIQUEID" val="1432"/>
</p:tagLst>
</file>

<file path=ppt/tags/tag440.xml><?xml version="1.0" encoding="utf-8"?>
<p:tagLst xmlns:p="http://schemas.openxmlformats.org/presentationml/2006/main">
  <p:tag name="AS_UNIQUEID" val="1433"/>
</p:tagLst>
</file>

<file path=ppt/tags/tag441.xml><?xml version="1.0" encoding="utf-8"?>
<p:tagLst xmlns:p="http://schemas.openxmlformats.org/presentationml/2006/main">
  <p:tag name="AS_UNIQUEID" val="1434"/>
</p:tagLst>
</file>

<file path=ppt/tags/tag442.xml><?xml version="1.0" encoding="utf-8"?>
<p:tagLst xmlns:p="http://schemas.openxmlformats.org/presentationml/2006/main">
  <p:tag name="AS_UNIQUEID" val="1435"/>
</p:tagLst>
</file>

<file path=ppt/tags/tag443.xml><?xml version="1.0" encoding="utf-8"?>
<p:tagLst xmlns:p="http://schemas.openxmlformats.org/presentationml/2006/main">
  <p:tag name="AS_UNIQUEID" val="1436"/>
</p:tagLst>
</file>

<file path=ppt/tags/tag444.xml><?xml version="1.0" encoding="utf-8"?>
<p:tagLst xmlns:p="http://schemas.openxmlformats.org/presentationml/2006/main">
  <p:tag name="AS_UNIQUEID" val="1437"/>
</p:tagLst>
</file>

<file path=ppt/tags/tag445.xml><?xml version="1.0" encoding="utf-8"?>
<p:tagLst xmlns:p="http://schemas.openxmlformats.org/presentationml/2006/main">
  <p:tag name="AS_UNIQUEID" val="1438"/>
</p:tagLst>
</file>

<file path=ppt/tags/tag446.xml><?xml version="1.0" encoding="utf-8"?>
<p:tagLst xmlns:p="http://schemas.openxmlformats.org/presentationml/2006/main">
  <p:tag name="AS_UNIQUEID" val="1439"/>
</p:tagLst>
</file>

<file path=ppt/tags/tag447.xml><?xml version="1.0" encoding="utf-8"?>
<p:tagLst xmlns:p="http://schemas.openxmlformats.org/presentationml/2006/main">
  <p:tag name="AS_UNIQUEID" val="1440"/>
</p:tagLst>
</file>

<file path=ppt/tags/tag448.xml><?xml version="1.0" encoding="utf-8"?>
<p:tagLst xmlns:p="http://schemas.openxmlformats.org/presentationml/2006/main">
  <p:tag name="AS_UNIQUEID" val="1441"/>
</p:tagLst>
</file>

<file path=ppt/tags/tag449.xml><?xml version="1.0" encoding="utf-8"?>
<p:tagLst xmlns:p="http://schemas.openxmlformats.org/presentationml/2006/main">
  <p:tag name="AS_UNIQUEID" val="1442"/>
</p:tagLst>
</file>

<file path=ppt/tags/tag450.xml><?xml version="1.0" encoding="utf-8"?>
<p:tagLst xmlns:p="http://schemas.openxmlformats.org/presentationml/2006/main">
  <p:tag name="AS_UNIQUEID" val="1443"/>
</p:tagLst>
</file>

<file path=ppt/tags/tag451.xml><?xml version="1.0" encoding="utf-8"?>
<p:tagLst xmlns:p="http://schemas.openxmlformats.org/presentationml/2006/main">
  <p:tag name="AS_UNIQUEID" val="1444"/>
</p:tagLst>
</file>

<file path=ppt/tags/tag452.xml><?xml version="1.0" encoding="utf-8"?>
<p:tagLst xmlns:p="http://schemas.openxmlformats.org/presentationml/2006/main">
  <p:tag name="AS_UNIQUEID" val="1445"/>
</p:tagLst>
</file>

<file path=ppt/tags/tag453.xml><?xml version="1.0" encoding="utf-8"?>
<p:tagLst xmlns:p="http://schemas.openxmlformats.org/presentationml/2006/main">
  <p:tag name="AS_UNIQUEID" val="1446"/>
</p:tagLst>
</file>

<file path=ppt/tags/tag454.xml><?xml version="1.0" encoding="utf-8"?>
<p:tagLst xmlns:p="http://schemas.openxmlformats.org/presentationml/2006/main">
  <p:tag name="AS_UNIQUEID" val="1447"/>
</p:tagLst>
</file>

<file path=ppt/tags/tag455.xml><?xml version="1.0" encoding="utf-8"?>
<p:tagLst xmlns:p="http://schemas.openxmlformats.org/presentationml/2006/main">
  <p:tag name="AS_UNIQUEID" val="1448"/>
</p:tagLst>
</file>

<file path=ppt/tags/tag456.xml><?xml version="1.0" encoding="utf-8"?>
<p:tagLst xmlns:p="http://schemas.openxmlformats.org/presentationml/2006/main">
  <p:tag name="AS_UNIQUEID" val="1449"/>
</p:tagLst>
</file>

<file path=ppt/tags/tag457.xml><?xml version="1.0" encoding="utf-8"?>
<p:tagLst xmlns:p="http://schemas.openxmlformats.org/presentationml/2006/main">
  <p:tag name="AS_UNIQUEID" val="1450"/>
</p:tagLst>
</file>

<file path=ppt/tags/tag458.xml><?xml version="1.0" encoding="utf-8"?>
<p:tagLst xmlns:p="http://schemas.openxmlformats.org/presentationml/2006/main">
  <p:tag name="AS_UNIQUEID" val="1451"/>
</p:tagLst>
</file>

<file path=ppt/tags/tag459.xml><?xml version="1.0" encoding="utf-8"?>
<p:tagLst xmlns:p="http://schemas.openxmlformats.org/presentationml/2006/main">
  <p:tag name="AS_UNIQUEID" val="1452"/>
</p:tagLst>
</file>

<file path=ppt/tags/tag460.xml><?xml version="1.0" encoding="utf-8"?>
<p:tagLst xmlns:p="http://schemas.openxmlformats.org/presentationml/2006/main">
  <p:tag name="AS_UNIQUEID" val="1453"/>
</p:tagLst>
</file>

<file path=ppt/tags/tag461.xml><?xml version="1.0" encoding="utf-8"?>
<p:tagLst xmlns:p="http://schemas.openxmlformats.org/presentationml/2006/main">
  <p:tag name="AS_UNIQUEID" val="1454"/>
</p:tagLst>
</file>

<file path=ppt/tags/tag462.xml><?xml version="1.0" encoding="utf-8"?>
<p:tagLst xmlns:p="http://schemas.openxmlformats.org/presentationml/2006/main">
  <p:tag name="AS_UNIQUEID" val="1455"/>
</p:tagLst>
</file>

<file path=ppt/tags/tag463.xml><?xml version="1.0" encoding="utf-8"?>
<p:tagLst xmlns:p="http://schemas.openxmlformats.org/presentationml/2006/main">
  <p:tag name="KSO_WM_SPECIAL_SOURCE" val="bdnull"/>
</p:tagLst>
</file>

<file path=ppt/tags/tag464.xml><?xml version="1.0" encoding="utf-8"?>
<p:tagLst xmlns:p="http://schemas.openxmlformats.org/presentationml/2006/main">
  <p:tag name="AS_UNIQUEID" val="1456"/>
</p:tagLst>
</file>

<file path=ppt/tags/tag465.xml><?xml version="1.0" encoding="utf-8"?>
<p:tagLst xmlns:p="http://schemas.openxmlformats.org/presentationml/2006/main">
  <p:tag name="AS_UNIQUEID" val="1457"/>
</p:tagLst>
</file>

<file path=ppt/tags/tag466.xml><?xml version="1.0" encoding="utf-8"?>
<p:tagLst xmlns:p="http://schemas.openxmlformats.org/presentationml/2006/main">
  <p:tag name="AS_UNIQUEID" val="1458"/>
</p:tagLst>
</file>

<file path=ppt/tags/tag467.xml><?xml version="1.0" encoding="utf-8"?>
<p:tagLst xmlns:p="http://schemas.openxmlformats.org/presentationml/2006/main">
  <p:tag name="AS_UNIQUEID" val="1459"/>
</p:tagLst>
</file>

<file path=ppt/tags/tag468.xml><?xml version="1.0" encoding="utf-8"?>
<p:tagLst xmlns:p="http://schemas.openxmlformats.org/presentationml/2006/main">
  <p:tag name="AS_UNIQUEID" val="1460"/>
</p:tagLst>
</file>

<file path=ppt/tags/tag469.xml><?xml version="1.0" encoding="utf-8"?>
<p:tagLst xmlns:p="http://schemas.openxmlformats.org/presentationml/2006/main">
  <p:tag name="AS_UNIQUEID" val="1461"/>
</p:tagLst>
</file>

<file path=ppt/tags/tag470.xml><?xml version="1.0" encoding="utf-8"?>
<p:tagLst xmlns:p="http://schemas.openxmlformats.org/presentationml/2006/main">
  <p:tag name="AS_UNIQUEID" val="1462"/>
</p:tagLst>
</file>

<file path=ppt/tags/tag471.xml><?xml version="1.0" encoding="utf-8"?>
<p:tagLst xmlns:p="http://schemas.openxmlformats.org/presentationml/2006/main">
  <p:tag name="AS_UNIQUEID" val="1463"/>
</p:tagLst>
</file>

<file path=ppt/tags/tag472.xml><?xml version="1.0" encoding="utf-8"?>
<p:tagLst xmlns:p="http://schemas.openxmlformats.org/presentationml/2006/main">
  <p:tag name="AS_UNIQUEID" val="1464"/>
</p:tagLst>
</file>

<file path=ppt/tags/tag473.xml><?xml version="1.0" encoding="utf-8"?>
<p:tagLst xmlns:p="http://schemas.openxmlformats.org/presentationml/2006/main">
  <p:tag name="AS_UNIQUEID" val="1465"/>
</p:tagLst>
</file>

<file path=ppt/tags/tag474.xml><?xml version="1.0" encoding="utf-8"?>
<p:tagLst xmlns:p="http://schemas.openxmlformats.org/presentationml/2006/main">
  <p:tag name="AS_UNIQUEID" val="1466"/>
</p:tagLst>
</file>

<file path=ppt/tags/tag475.xml><?xml version="1.0" encoding="utf-8"?>
<p:tagLst xmlns:p="http://schemas.openxmlformats.org/presentationml/2006/main">
  <p:tag name="AS_UNIQUEID" val="1467"/>
</p:tagLst>
</file>

<file path=ppt/tags/tag476.xml><?xml version="1.0" encoding="utf-8"?>
<p:tagLst xmlns:p="http://schemas.openxmlformats.org/presentationml/2006/main">
  <p:tag name="AS_UNIQUEID" val="1468"/>
</p:tagLst>
</file>

<file path=ppt/tags/tag477.xml><?xml version="1.0" encoding="utf-8"?>
<p:tagLst xmlns:p="http://schemas.openxmlformats.org/presentationml/2006/main">
  <p:tag name="AS_UNIQUEID" val="1469"/>
</p:tagLst>
</file>

<file path=ppt/tags/tag478.xml><?xml version="1.0" encoding="utf-8"?>
<p:tagLst xmlns:p="http://schemas.openxmlformats.org/presentationml/2006/main">
  <p:tag name="AS_UNIQUEID" val="1470"/>
</p:tagLst>
</file>

<file path=ppt/tags/tag479.xml><?xml version="1.0" encoding="utf-8"?>
<p:tagLst xmlns:p="http://schemas.openxmlformats.org/presentationml/2006/main">
  <p:tag name="AS_UNIQUEID" val="1471"/>
</p:tagLst>
</file>

<file path=ppt/tags/tag480.xml><?xml version="1.0" encoding="utf-8"?>
<p:tagLst xmlns:p="http://schemas.openxmlformats.org/presentationml/2006/main">
  <p:tag name="AS_UNIQUEID" val="1472"/>
</p:tagLst>
</file>

<file path=ppt/tags/tag481.xml><?xml version="1.0" encoding="utf-8"?>
<p:tagLst xmlns:p="http://schemas.openxmlformats.org/presentationml/2006/main">
  <p:tag name="AS_UNIQUEID" val="1473"/>
</p:tagLst>
</file>

<file path=ppt/tags/tag482.xml><?xml version="1.0" encoding="utf-8"?>
<p:tagLst xmlns:p="http://schemas.openxmlformats.org/presentationml/2006/main">
  <p:tag name="AS_UNIQUEID" val="1474"/>
</p:tagLst>
</file>

<file path=ppt/tags/tag483.xml><?xml version="1.0" encoding="utf-8"?>
<p:tagLst xmlns:p="http://schemas.openxmlformats.org/presentationml/2006/main">
  <p:tag name="AS_UNIQUEID" val="1475"/>
</p:tagLst>
</file>

<file path=ppt/tags/tag484.xml><?xml version="1.0" encoding="utf-8"?>
<p:tagLst xmlns:p="http://schemas.openxmlformats.org/presentationml/2006/main">
  <p:tag name="AS_UNIQUEID" val="1476"/>
</p:tagLst>
</file>

<file path=ppt/tags/tag485.xml><?xml version="1.0" encoding="utf-8"?>
<p:tagLst xmlns:p="http://schemas.openxmlformats.org/presentationml/2006/main">
  <p:tag name="AS_UNIQUEID" val="1477"/>
</p:tagLst>
</file>

<file path=ppt/tags/tag486.xml><?xml version="1.0" encoding="utf-8"?>
<p:tagLst xmlns:p="http://schemas.openxmlformats.org/presentationml/2006/main">
  <p:tag name="AS_UNIQUEID" val="1478"/>
</p:tagLst>
</file>

<file path=ppt/tags/tag487.xml><?xml version="1.0" encoding="utf-8"?>
<p:tagLst xmlns:p="http://schemas.openxmlformats.org/presentationml/2006/main">
  <p:tag name="AS_UNIQUEID" val="1479"/>
</p:tagLst>
</file>

<file path=ppt/tags/tag488.xml><?xml version="1.0" encoding="utf-8"?>
<p:tagLst xmlns:p="http://schemas.openxmlformats.org/presentationml/2006/main">
  <p:tag name="AS_UNIQUEID" val="1480"/>
</p:tagLst>
</file>

<file path=ppt/tags/tag489.xml><?xml version="1.0" encoding="utf-8"?>
<p:tagLst xmlns:p="http://schemas.openxmlformats.org/presentationml/2006/main">
  <p:tag name="AS_UNIQUEID" val="1481"/>
</p:tagLst>
</file>

<file path=ppt/tags/tag490.xml><?xml version="1.0" encoding="utf-8"?>
<p:tagLst xmlns:p="http://schemas.openxmlformats.org/presentationml/2006/main">
  <p:tag name="AS_UNIQUEID" val="1482"/>
</p:tagLst>
</file>

<file path=ppt/tags/tag491.xml><?xml version="1.0" encoding="utf-8"?>
<p:tagLst xmlns:p="http://schemas.openxmlformats.org/presentationml/2006/main">
  <p:tag name="AS_UNIQUEID" val="1483"/>
</p:tagLst>
</file>

<file path=ppt/tags/tag492.xml><?xml version="1.0" encoding="utf-8"?>
<p:tagLst xmlns:p="http://schemas.openxmlformats.org/presentationml/2006/main">
  <p:tag name="AS_UNIQUEID" val="1484"/>
</p:tagLst>
</file>

<file path=ppt/tags/tag493.xml><?xml version="1.0" encoding="utf-8"?>
<p:tagLst xmlns:p="http://schemas.openxmlformats.org/presentationml/2006/main">
  <p:tag name="AS_UNIQUEID" val="1485"/>
</p:tagLst>
</file>

<file path=ppt/tags/tag494.xml><?xml version="1.0" encoding="utf-8"?>
<p:tagLst xmlns:p="http://schemas.openxmlformats.org/presentationml/2006/main">
  <p:tag name="AS_UNIQUEID" val="1486"/>
</p:tagLst>
</file>

<file path=ppt/tags/tag495.xml><?xml version="1.0" encoding="utf-8"?>
<p:tagLst xmlns:p="http://schemas.openxmlformats.org/presentationml/2006/main">
  <p:tag name="AS_UNIQUEID" val="1487"/>
</p:tagLst>
</file>

<file path=ppt/tags/tag496.xml><?xml version="1.0" encoding="utf-8"?>
<p:tagLst xmlns:p="http://schemas.openxmlformats.org/presentationml/2006/main">
  <p:tag name="AS_UNIQUEID" val="1488"/>
</p:tagLst>
</file>

<file path=ppt/tags/tag497.xml><?xml version="1.0" encoding="utf-8"?>
<p:tagLst xmlns:p="http://schemas.openxmlformats.org/presentationml/2006/main">
  <p:tag name="AS_UNIQUEID" val="1489"/>
</p:tagLst>
</file>

<file path=ppt/tags/tag498.xml><?xml version="1.0" encoding="utf-8"?>
<p:tagLst xmlns:p="http://schemas.openxmlformats.org/presentationml/2006/main">
  <p:tag name="AS_UNIQUEID" val="1490"/>
</p:tagLst>
</file>

<file path=ppt/tags/tag499.xml><?xml version="1.0" encoding="utf-8"?>
<p:tagLst xmlns:p="http://schemas.openxmlformats.org/presentationml/2006/main">
  <p:tag name="AS_UNIQUEID" val="1491"/>
</p:tagLst>
</file>

<file path=ppt/tags/tag500.xml><?xml version="1.0" encoding="utf-8"?>
<p:tagLst xmlns:p="http://schemas.openxmlformats.org/presentationml/2006/main">
  <p:tag name="AS_UNIQUEID" val="1492"/>
</p:tagLst>
</file>

<file path=ppt/tags/tag501.xml><?xml version="1.0" encoding="utf-8"?>
<p:tagLst xmlns:p="http://schemas.openxmlformats.org/presentationml/2006/main">
  <p:tag name="AS_UNIQUEID" val="1493"/>
</p:tagLst>
</file>

<file path=ppt/tags/tag502.xml><?xml version="1.0" encoding="utf-8"?>
<p:tagLst xmlns:p="http://schemas.openxmlformats.org/presentationml/2006/main">
  <p:tag name="AS_UNIQUEID" val="1494"/>
</p:tagLst>
</file>

<file path=ppt/tags/tag503.xml><?xml version="1.0" encoding="utf-8"?>
<p:tagLst xmlns:p="http://schemas.openxmlformats.org/presentationml/2006/main">
  <p:tag name="AS_UNIQUEID" val="1495"/>
</p:tagLst>
</file>

<file path=ppt/tags/tag504.xml><?xml version="1.0" encoding="utf-8"?>
<p:tagLst xmlns:p="http://schemas.openxmlformats.org/presentationml/2006/main">
  <p:tag name="AS_UNIQUEID" val="1496"/>
</p:tagLst>
</file>

<file path=ppt/tags/tag505.xml><?xml version="1.0" encoding="utf-8"?>
<p:tagLst xmlns:p="http://schemas.openxmlformats.org/presentationml/2006/main">
  <p:tag name="AS_UNIQUEID" val="1497"/>
</p:tagLst>
</file>

<file path=ppt/tags/tag506.xml><?xml version="1.0" encoding="utf-8"?>
<p:tagLst xmlns:p="http://schemas.openxmlformats.org/presentationml/2006/main">
  <p:tag name="AS_UNIQUEID" val="1498"/>
</p:tagLst>
</file>

<file path=ppt/tags/tag507.xml><?xml version="1.0" encoding="utf-8"?>
<p:tagLst xmlns:p="http://schemas.openxmlformats.org/presentationml/2006/main">
  <p:tag name="AS_UNIQUEID" val="1499"/>
</p:tagLst>
</file>

<file path=ppt/tags/tag508.xml><?xml version="1.0" encoding="utf-8"?>
<p:tagLst xmlns:p="http://schemas.openxmlformats.org/presentationml/2006/main">
  <p:tag name="AS_UNIQUEID" val="1500"/>
</p:tagLst>
</file>

<file path=ppt/tags/tag509.xml><?xml version="1.0" encoding="utf-8"?>
<p:tagLst xmlns:p="http://schemas.openxmlformats.org/presentationml/2006/main">
  <p:tag name="AS_UNIQUEID" val="1501"/>
</p:tagLst>
</file>

<file path=ppt/tags/tag510.xml><?xml version="1.0" encoding="utf-8"?>
<p:tagLst xmlns:p="http://schemas.openxmlformats.org/presentationml/2006/main">
  <p:tag name="AS_UNIQUEID" val="1502"/>
</p:tagLst>
</file>

<file path=ppt/tags/tag511.xml><?xml version="1.0" encoding="utf-8"?>
<p:tagLst xmlns:p="http://schemas.openxmlformats.org/presentationml/2006/main">
  <p:tag name="AS_UNIQUEID" val="1503"/>
</p:tagLst>
</file>

<file path=ppt/tags/tag512.xml><?xml version="1.0" encoding="utf-8"?>
<p:tagLst xmlns:p="http://schemas.openxmlformats.org/presentationml/2006/main">
  <p:tag name="AS_UNIQUEID" val="1504"/>
</p:tagLst>
</file>

<file path=ppt/tags/tag513.xml><?xml version="1.0" encoding="utf-8"?>
<p:tagLst xmlns:p="http://schemas.openxmlformats.org/presentationml/2006/main">
  <p:tag name="AS_UNIQUEID" val="1505"/>
</p:tagLst>
</file>

<file path=ppt/tags/tag514.xml><?xml version="1.0" encoding="utf-8"?>
<p:tagLst xmlns:p="http://schemas.openxmlformats.org/presentationml/2006/main">
  <p:tag name="AS_UNIQUEID" val="1506"/>
</p:tagLst>
</file>

<file path=ppt/tags/tag515.xml><?xml version="1.0" encoding="utf-8"?>
<p:tagLst xmlns:p="http://schemas.openxmlformats.org/presentationml/2006/main">
  <p:tag name="AS_UNIQUEID" val="1507"/>
</p:tagLst>
</file>

<file path=ppt/tags/tag516.xml><?xml version="1.0" encoding="utf-8"?>
<p:tagLst xmlns:p="http://schemas.openxmlformats.org/presentationml/2006/main">
  <p:tag name="AS_UNIQUEID" val="1508"/>
</p:tagLst>
</file>

<file path=ppt/tags/tag517.xml><?xml version="1.0" encoding="utf-8"?>
<p:tagLst xmlns:p="http://schemas.openxmlformats.org/presentationml/2006/main">
  <p:tag name="AS_UNIQUEID" val="1509"/>
</p:tagLst>
</file>

<file path=ppt/tags/tag518.xml><?xml version="1.0" encoding="utf-8"?>
<p:tagLst xmlns:p="http://schemas.openxmlformats.org/presentationml/2006/main">
  <p:tag name="AS_UNIQUEID" val="1510"/>
</p:tagLst>
</file>

<file path=ppt/tags/tag519.xml><?xml version="1.0" encoding="utf-8"?>
<p:tagLst xmlns:p="http://schemas.openxmlformats.org/presentationml/2006/main">
  <p:tag name="AS_UNIQUEID" val="1511"/>
</p:tagLst>
</file>

<file path=ppt/tags/tag520.xml><?xml version="1.0" encoding="utf-8"?>
<p:tagLst xmlns:p="http://schemas.openxmlformats.org/presentationml/2006/main">
  <p:tag name="AS_UNIQUEID" val="1512"/>
</p:tagLst>
</file>

<file path=ppt/tags/tag521.xml><?xml version="1.0" encoding="utf-8"?>
<p:tagLst xmlns:p="http://schemas.openxmlformats.org/presentationml/2006/main">
  <p:tag name="AS_UNIQUEID" val="1513"/>
</p:tagLst>
</file>

<file path=ppt/tags/tag522.xml><?xml version="1.0" encoding="utf-8"?>
<p:tagLst xmlns:p="http://schemas.openxmlformats.org/presentationml/2006/main">
  <p:tag name="AS_UNIQUEID" val="1514"/>
</p:tagLst>
</file>

<file path=ppt/tags/tag523.xml><?xml version="1.0" encoding="utf-8"?>
<p:tagLst xmlns:p="http://schemas.openxmlformats.org/presentationml/2006/main">
  <p:tag name="AS_UNIQUEID" val="1515"/>
</p:tagLst>
</file>

<file path=ppt/tags/tag524.xml><?xml version="1.0" encoding="utf-8"?>
<p:tagLst xmlns:p="http://schemas.openxmlformats.org/presentationml/2006/main">
  <p:tag name="AS_UNIQUEID" val="1516"/>
</p:tagLst>
</file>

<file path=ppt/tags/tag525.xml><?xml version="1.0" encoding="utf-8"?>
<p:tagLst xmlns:p="http://schemas.openxmlformats.org/presentationml/2006/main">
  <p:tag name="AS_UNIQUEID" val="1517"/>
</p:tagLst>
</file>

<file path=ppt/tags/tag526.xml><?xml version="1.0" encoding="utf-8"?>
<p:tagLst xmlns:p="http://schemas.openxmlformats.org/presentationml/2006/main">
  <p:tag name="AS_UNIQUEID" val="1518"/>
</p:tagLst>
</file>

<file path=ppt/tags/tag527.xml><?xml version="1.0" encoding="utf-8"?>
<p:tagLst xmlns:p="http://schemas.openxmlformats.org/presentationml/2006/main">
  <p:tag name="AS_UNIQUEID" val="1519"/>
</p:tagLst>
</file>

<file path=ppt/tags/tag528.xml><?xml version="1.0" encoding="utf-8"?>
<p:tagLst xmlns:p="http://schemas.openxmlformats.org/presentationml/2006/main">
  <p:tag name="AS_UNIQUEID" val="1520"/>
</p:tagLst>
</file>

<file path=ppt/tags/tag529.xml><?xml version="1.0" encoding="utf-8"?>
<p:tagLst xmlns:p="http://schemas.openxmlformats.org/presentationml/2006/main">
  <p:tag name="KSO_WM_SPECIAL_SOURCE" val="bdnull"/>
</p:tagLst>
</file>

<file path=ppt/tags/tag530.xml><?xml version="1.0" encoding="utf-8"?>
<p:tagLst xmlns:p="http://schemas.openxmlformats.org/presentationml/2006/main">
  <p:tag name="AS_UNIQUEID" val="1521"/>
</p:tagLst>
</file>

<file path=ppt/tags/tag531.xml><?xml version="1.0" encoding="utf-8"?>
<p:tagLst xmlns:p="http://schemas.openxmlformats.org/presentationml/2006/main">
  <p:tag name="AS_UNIQUEID" val="1522"/>
</p:tagLst>
</file>

<file path=ppt/tags/tag532.xml><?xml version="1.0" encoding="utf-8"?>
<p:tagLst xmlns:p="http://schemas.openxmlformats.org/presentationml/2006/main">
  <p:tag name="AS_UNIQUEID" val="1523"/>
</p:tagLst>
</file>

<file path=ppt/tags/tag533.xml><?xml version="1.0" encoding="utf-8"?>
<p:tagLst xmlns:p="http://schemas.openxmlformats.org/presentationml/2006/main">
  <p:tag name="AS_UNIQUEID" val="1524"/>
</p:tagLst>
</file>

<file path=ppt/tags/tag534.xml><?xml version="1.0" encoding="utf-8"?>
<p:tagLst xmlns:p="http://schemas.openxmlformats.org/presentationml/2006/main">
  <p:tag name="AS_UNIQUEID" val="1525"/>
</p:tagLst>
</file>

<file path=ppt/tags/tag535.xml><?xml version="1.0" encoding="utf-8"?>
<p:tagLst xmlns:p="http://schemas.openxmlformats.org/presentationml/2006/main">
  <p:tag name="AS_UNIQUEID" val="1526"/>
</p:tagLst>
</file>

<file path=ppt/tags/tag536.xml><?xml version="1.0" encoding="utf-8"?>
<p:tagLst xmlns:p="http://schemas.openxmlformats.org/presentationml/2006/main">
  <p:tag name="AS_UNIQUEID" val="1527"/>
</p:tagLst>
</file>

<file path=ppt/tags/tag537.xml><?xml version="1.0" encoding="utf-8"?>
<p:tagLst xmlns:p="http://schemas.openxmlformats.org/presentationml/2006/main">
  <p:tag name="AS_UNIQUEID" val="1528"/>
</p:tagLst>
</file>

<file path=ppt/tags/tag538.xml><?xml version="1.0" encoding="utf-8"?>
<p:tagLst xmlns:p="http://schemas.openxmlformats.org/presentationml/2006/main">
  <p:tag name="AS_UNIQUEID" val="1529"/>
</p:tagLst>
</file>

<file path=ppt/tags/tag539.xml><?xml version="1.0" encoding="utf-8"?>
<p:tagLst xmlns:p="http://schemas.openxmlformats.org/presentationml/2006/main">
  <p:tag name="AS_UNIQUEID" val="1530"/>
</p:tagLst>
</file>

<file path=ppt/tags/tag540.xml><?xml version="1.0" encoding="utf-8"?>
<p:tagLst xmlns:p="http://schemas.openxmlformats.org/presentationml/2006/main">
  <p:tag name="AS_UNIQUEID" val="1531"/>
</p:tagLst>
</file>

<file path=ppt/tags/tag541.xml><?xml version="1.0" encoding="utf-8"?>
<p:tagLst xmlns:p="http://schemas.openxmlformats.org/presentationml/2006/main">
  <p:tag name="AS_UNIQUEID" val="1532"/>
</p:tagLst>
</file>

<file path=ppt/tags/tag542.xml><?xml version="1.0" encoding="utf-8"?>
<p:tagLst xmlns:p="http://schemas.openxmlformats.org/presentationml/2006/main">
  <p:tag name="AS_UNIQUEID" val="1533"/>
</p:tagLst>
</file>

<file path=ppt/tags/tag543.xml><?xml version="1.0" encoding="utf-8"?>
<p:tagLst xmlns:p="http://schemas.openxmlformats.org/presentationml/2006/main">
  <p:tag name="AS_UNIQUEID" val="1534"/>
</p:tagLst>
</file>

<file path=ppt/tags/tag544.xml><?xml version="1.0" encoding="utf-8"?>
<p:tagLst xmlns:p="http://schemas.openxmlformats.org/presentationml/2006/main">
  <p:tag name="AS_UNIQUEID" val="1535"/>
</p:tagLst>
</file>

<file path=ppt/tags/tag545.xml><?xml version="1.0" encoding="utf-8"?>
<p:tagLst xmlns:p="http://schemas.openxmlformats.org/presentationml/2006/main">
  <p:tag name="AS_UNIQUEID" val="1536"/>
</p:tagLst>
</file>

<file path=ppt/tags/tag546.xml><?xml version="1.0" encoding="utf-8"?>
<p:tagLst xmlns:p="http://schemas.openxmlformats.org/presentationml/2006/main">
  <p:tag name="AS_UNIQUEID" val="1537"/>
</p:tagLst>
</file>

<file path=ppt/tags/tag547.xml><?xml version="1.0" encoding="utf-8"?>
<p:tagLst xmlns:p="http://schemas.openxmlformats.org/presentationml/2006/main">
  <p:tag name="AS_UNIQUEID" val="1538"/>
</p:tagLst>
</file>

<file path=ppt/tags/tag548.xml><?xml version="1.0" encoding="utf-8"?>
<p:tagLst xmlns:p="http://schemas.openxmlformats.org/presentationml/2006/main">
  <p:tag name="AS_UNIQUEID" val="1539"/>
</p:tagLst>
</file>

<file path=ppt/tags/tag549.xml><?xml version="1.0" encoding="utf-8"?>
<p:tagLst xmlns:p="http://schemas.openxmlformats.org/presentationml/2006/main">
  <p:tag name="AS_UNIQUEID" val="1540"/>
</p:tagLst>
</file>

<file path=ppt/tags/tag550.xml><?xml version="1.0" encoding="utf-8"?>
<p:tagLst xmlns:p="http://schemas.openxmlformats.org/presentationml/2006/main">
  <p:tag name="AS_UNIQUEID" val="1541"/>
</p:tagLst>
</file>

<file path=ppt/tags/tag551.xml><?xml version="1.0" encoding="utf-8"?>
<p:tagLst xmlns:p="http://schemas.openxmlformats.org/presentationml/2006/main">
  <p:tag name="AS_UNIQUEID" val="1542"/>
</p:tagLst>
</file>

<file path=ppt/tags/tag552.xml><?xml version="1.0" encoding="utf-8"?>
<p:tagLst xmlns:p="http://schemas.openxmlformats.org/presentationml/2006/main">
  <p:tag name="AS_UNIQUEID" val="1543"/>
</p:tagLst>
</file>

<file path=ppt/tags/tag553.xml><?xml version="1.0" encoding="utf-8"?>
<p:tagLst xmlns:p="http://schemas.openxmlformats.org/presentationml/2006/main">
  <p:tag name="AS_UNIQUEID" val="1544"/>
</p:tagLst>
</file>

<file path=ppt/tags/tag554.xml><?xml version="1.0" encoding="utf-8"?>
<p:tagLst xmlns:p="http://schemas.openxmlformats.org/presentationml/2006/main">
  <p:tag name="AS_UNIQUEID" val="1545"/>
</p:tagLst>
</file>

<file path=ppt/tags/tag555.xml><?xml version="1.0" encoding="utf-8"?>
<p:tagLst xmlns:p="http://schemas.openxmlformats.org/presentationml/2006/main">
  <p:tag name="AS_UNIQUEID" val="1546"/>
</p:tagLst>
</file>

<file path=ppt/tags/tag556.xml><?xml version="1.0" encoding="utf-8"?>
<p:tagLst xmlns:p="http://schemas.openxmlformats.org/presentationml/2006/main">
  <p:tag name="AS_UNIQUEID" val="1547"/>
</p:tagLst>
</file>

<file path=ppt/tags/tag557.xml><?xml version="1.0" encoding="utf-8"?>
<p:tagLst xmlns:p="http://schemas.openxmlformats.org/presentationml/2006/main">
  <p:tag name="AS_UNIQUEID" val="1548"/>
</p:tagLst>
</file>

<file path=ppt/tags/tag558.xml><?xml version="1.0" encoding="utf-8"?>
<p:tagLst xmlns:p="http://schemas.openxmlformats.org/presentationml/2006/main">
  <p:tag name="AS_UNIQUEID" val="1549"/>
</p:tagLst>
</file>

<file path=ppt/tags/tag559.xml><?xml version="1.0" encoding="utf-8"?>
<p:tagLst xmlns:p="http://schemas.openxmlformats.org/presentationml/2006/main">
  <p:tag name="AS_UNIQUEID" val="1550"/>
</p:tagLst>
</file>

<file path=ppt/tags/tag560.xml><?xml version="1.0" encoding="utf-8"?>
<p:tagLst xmlns:p="http://schemas.openxmlformats.org/presentationml/2006/main">
  <p:tag name="AS_UNIQUEID" val="1551"/>
</p:tagLst>
</file>

<file path=ppt/tags/tag561.xml><?xml version="1.0" encoding="utf-8"?>
<p:tagLst xmlns:p="http://schemas.openxmlformats.org/presentationml/2006/main">
  <p:tag name="AS_UNIQUEID" val="1552"/>
</p:tagLst>
</file>

<file path=ppt/tags/tag562.xml><?xml version="1.0" encoding="utf-8"?>
<p:tagLst xmlns:p="http://schemas.openxmlformats.org/presentationml/2006/main">
  <p:tag name="AS_UNIQUEID" val="1553"/>
</p:tagLst>
</file>

<file path=ppt/tags/tag563.xml><?xml version="1.0" encoding="utf-8"?>
<p:tagLst xmlns:p="http://schemas.openxmlformats.org/presentationml/2006/main">
  <p:tag name="AS_UNIQUEID" val="1554"/>
</p:tagLst>
</file>

<file path=ppt/tags/tag564.xml><?xml version="1.0" encoding="utf-8"?>
<p:tagLst xmlns:p="http://schemas.openxmlformats.org/presentationml/2006/main">
  <p:tag name="AS_UNIQUEID" val="1555"/>
</p:tagLst>
</file>

<file path=ppt/tags/tag565.xml><?xml version="1.0" encoding="utf-8"?>
<p:tagLst xmlns:p="http://schemas.openxmlformats.org/presentationml/2006/main">
  <p:tag name="AS_UNIQUEID" val="1556"/>
</p:tagLst>
</file>

<file path=ppt/tags/tag566.xml><?xml version="1.0" encoding="utf-8"?>
<p:tagLst xmlns:p="http://schemas.openxmlformats.org/presentationml/2006/main">
  <p:tag name="AS_UNIQUEID" val="1557"/>
</p:tagLst>
</file>

<file path=ppt/tags/tag567.xml><?xml version="1.0" encoding="utf-8"?>
<p:tagLst xmlns:p="http://schemas.openxmlformats.org/presentationml/2006/main">
  <p:tag name="AS_UNIQUEID" val="1558"/>
</p:tagLst>
</file>

<file path=ppt/tags/tag568.xml><?xml version="1.0" encoding="utf-8"?>
<p:tagLst xmlns:p="http://schemas.openxmlformats.org/presentationml/2006/main">
  <p:tag name="AS_UNIQUEID" val="1559"/>
</p:tagLst>
</file>

<file path=ppt/tags/tag569.xml><?xml version="1.0" encoding="utf-8"?>
<p:tagLst xmlns:p="http://schemas.openxmlformats.org/presentationml/2006/main">
  <p:tag name="AS_UNIQUEID" val="1560"/>
</p:tagLst>
</file>

<file path=ppt/tags/tag570.xml><?xml version="1.0" encoding="utf-8"?>
<p:tagLst xmlns:p="http://schemas.openxmlformats.org/presentationml/2006/main">
  <p:tag name="AS_UNIQUEID" val="1561"/>
</p:tagLst>
</file>

<file path=ppt/tags/tag571.xml><?xml version="1.0" encoding="utf-8"?>
<p:tagLst xmlns:p="http://schemas.openxmlformats.org/presentationml/2006/main">
  <p:tag name="AS_UNIQUEID" val="1562"/>
</p:tagLst>
</file>

<file path=ppt/tags/tag572.xml><?xml version="1.0" encoding="utf-8"?>
<p:tagLst xmlns:p="http://schemas.openxmlformats.org/presentationml/2006/main">
  <p:tag name="AS_UNIQUEID" val="1563"/>
</p:tagLst>
</file>

<file path=ppt/tags/tag573.xml><?xml version="1.0" encoding="utf-8"?>
<p:tagLst xmlns:p="http://schemas.openxmlformats.org/presentationml/2006/main">
  <p:tag name="AS_UNIQUEID" val="1564"/>
</p:tagLst>
</file>

<file path=ppt/tags/tag574.xml><?xml version="1.0" encoding="utf-8"?>
<p:tagLst xmlns:p="http://schemas.openxmlformats.org/presentationml/2006/main">
  <p:tag name="AS_UNIQUEID" val="1565"/>
</p:tagLst>
</file>

<file path=ppt/tags/tag575.xml><?xml version="1.0" encoding="utf-8"?>
<p:tagLst xmlns:p="http://schemas.openxmlformats.org/presentationml/2006/main">
  <p:tag name="AS_UNIQUEID" val="1566"/>
</p:tagLst>
</file>

<file path=ppt/tags/tag576.xml><?xml version="1.0" encoding="utf-8"?>
<p:tagLst xmlns:p="http://schemas.openxmlformats.org/presentationml/2006/main">
  <p:tag name="AS_UNIQUEID" val="1567"/>
</p:tagLst>
</file>

<file path=ppt/tags/tag577.xml><?xml version="1.0" encoding="utf-8"?>
<p:tagLst xmlns:p="http://schemas.openxmlformats.org/presentationml/2006/main">
  <p:tag name="AS_UNIQUEID" val="1568"/>
</p:tagLst>
</file>

<file path=ppt/tags/tag578.xml><?xml version="1.0" encoding="utf-8"?>
<p:tagLst xmlns:p="http://schemas.openxmlformats.org/presentationml/2006/main">
  <p:tag name="AS_UNIQUEID" val="1569"/>
</p:tagLst>
</file>

<file path=ppt/tags/tag579.xml><?xml version="1.0" encoding="utf-8"?>
<p:tagLst xmlns:p="http://schemas.openxmlformats.org/presentationml/2006/main">
  <p:tag name="AS_UNIQUEID" val="1570"/>
</p:tagLst>
</file>

<file path=ppt/tags/tag580.xml><?xml version="1.0" encoding="utf-8"?>
<p:tagLst xmlns:p="http://schemas.openxmlformats.org/presentationml/2006/main">
  <p:tag name="AS_UNIQUEID" val="1571"/>
</p:tagLst>
</file>

<file path=ppt/tags/tag581.xml><?xml version="1.0" encoding="utf-8"?>
<p:tagLst xmlns:p="http://schemas.openxmlformats.org/presentationml/2006/main">
  <p:tag name="AS_UNIQUEID" val="1572"/>
</p:tagLst>
</file>

<file path=ppt/tags/tag582.xml><?xml version="1.0" encoding="utf-8"?>
<p:tagLst xmlns:p="http://schemas.openxmlformats.org/presentationml/2006/main">
  <p:tag name="AS_UNIQUEID" val="1573"/>
</p:tagLst>
</file>

<file path=ppt/tags/tag583.xml><?xml version="1.0" encoding="utf-8"?>
<p:tagLst xmlns:p="http://schemas.openxmlformats.org/presentationml/2006/main">
  <p:tag name="AS_UNIQUEID" val="1574"/>
</p:tagLst>
</file>

<file path=ppt/tags/tag584.xml><?xml version="1.0" encoding="utf-8"?>
<p:tagLst xmlns:p="http://schemas.openxmlformats.org/presentationml/2006/main">
  <p:tag name="AS_UNIQUEID" val="1575"/>
</p:tagLst>
</file>

<file path=ppt/tags/tag585.xml><?xml version="1.0" encoding="utf-8"?>
<p:tagLst xmlns:p="http://schemas.openxmlformats.org/presentationml/2006/main">
  <p:tag name="AS_UNIQUEID" val="1576"/>
</p:tagLst>
</file>

<file path=ppt/tags/tag586.xml><?xml version="1.0" encoding="utf-8"?>
<p:tagLst xmlns:p="http://schemas.openxmlformats.org/presentationml/2006/main">
  <p:tag name="AS_UNIQUEID" val="1577"/>
</p:tagLst>
</file>

<file path=ppt/tags/tag587.xml><?xml version="1.0" encoding="utf-8"?>
<p:tagLst xmlns:p="http://schemas.openxmlformats.org/presentationml/2006/main">
  <p:tag name="AS_UNIQUEID" val="1578"/>
</p:tagLst>
</file>

<file path=ppt/tags/tag588.xml><?xml version="1.0" encoding="utf-8"?>
<p:tagLst xmlns:p="http://schemas.openxmlformats.org/presentationml/2006/main">
  <p:tag name="AS_UNIQUEID" val="1579"/>
</p:tagLst>
</file>

<file path=ppt/tags/tag589.xml><?xml version="1.0" encoding="utf-8"?>
<p:tagLst xmlns:p="http://schemas.openxmlformats.org/presentationml/2006/main">
  <p:tag name="AS_UNIQUEID" val="1580"/>
</p:tagLst>
</file>

<file path=ppt/tags/tag590.xml><?xml version="1.0" encoding="utf-8"?>
<p:tagLst xmlns:p="http://schemas.openxmlformats.org/presentationml/2006/main">
  <p:tag name="AS_UNIQUEID" val="1581"/>
</p:tagLst>
</file>

<file path=ppt/tags/tag591.xml><?xml version="1.0" encoding="utf-8"?>
<p:tagLst xmlns:p="http://schemas.openxmlformats.org/presentationml/2006/main">
  <p:tag name="AS_UNIQUEID" val="1582"/>
</p:tagLst>
</file>

<file path=ppt/tags/tag592.xml><?xml version="1.0" encoding="utf-8"?>
<p:tagLst xmlns:p="http://schemas.openxmlformats.org/presentationml/2006/main">
  <p:tag name="AS_UNIQUEID" val="1583"/>
</p:tagLst>
</file>

<file path=ppt/tags/tag593.xml><?xml version="1.0" encoding="utf-8"?>
<p:tagLst xmlns:p="http://schemas.openxmlformats.org/presentationml/2006/main">
  <p:tag name="AS_UNIQUEID" val="1584"/>
</p:tagLst>
</file>

<file path=ppt/tags/tag594.xml><?xml version="1.0" encoding="utf-8"?>
<p:tagLst xmlns:p="http://schemas.openxmlformats.org/presentationml/2006/main">
  <p:tag name="AS_UNIQUEID" val="1585"/>
</p:tagLst>
</file>

<file path=ppt/tags/tag595.xml><?xml version="1.0" encoding="utf-8"?>
<p:tagLst xmlns:p="http://schemas.openxmlformats.org/presentationml/2006/main">
  <p:tag name="AS_UNIQUEID" val="1586"/>
</p:tagLst>
</file>

<file path=ppt/tags/tag596.xml><?xml version="1.0" encoding="utf-8"?>
<p:tagLst xmlns:p="http://schemas.openxmlformats.org/presentationml/2006/main">
  <p:tag name="AS_UNIQUEID" val="1587"/>
</p:tagLst>
</file>

<file path=ppt/tags/tag597.xml><?xml version="1.0" encoding="utf-8"?>
<p:tagLst xmlns:p="http://schemas.openxmlformats.org/presentationml/2006/main">
  <p:tag name="AS_UNIQUEID" val="1588"/>
</p:tagLst>
</file>

<file path=ppt/tags/tag598.xml><?xml version="1.0" encoding="utf-8"?>
<p:tagLst xmlns:p="http://schemas.openxmlformats.org/presentationml/2006/main">
  <p:tag name="AS_UNIQUEID" val="1589"/>
</p:tagLst>
</file>

<file path=ppt/tags/tag599.xml><?xml version="1.0" encoding="utf-8"?>
<p:tagLst xmlns:p="http://schemas.openxmlformats.org/presentationml/2006/main">
  <p:tag name="AS_UNIQUEID" val="1590"/>
</p:tagLst>
</file>

<file path=ppt/tags/tag600.xml><?xml version="1.0" encoding="utf-8"?>
<p:tagLst xmlns:p="http://schemas.openxmlformats.org/presentationml/2006/main">
  <p:tag name="AS_UNIQUEID" val="1591"/>
</p:tagLst>
</file>

<file path=ppt/tags/tag601.xml><?xml version="1.0" encoding="utf-8"?>
<p:tagLst xmlns:p="http://schemas.openxmlformats.org/presentationml/2006/main">
  <p:tag name="AS_UNIQUEID" val="1592"/>
</p:tagLst>
</file>

<file path=ppt/tags/tag602.xml><?xml version="1.0" encoding="utf-8"?>
<p:tagLst xmlns:p="http://schemas.openxmlformats.org/presentationml/2006/main">
  <p:tag name="AS_UNIQUEID" val="1593"/>
</p:tagLst>
</file>

<file path=ppt/tags/tag603.xml><?xml version="1.0" encoding="utf-8"?>
<p:tagLst xmlns:p="http://schemas.openxmlformats.org/presentationml/2006/main">
  <p:tag name="AS_UNIQUEID" val="1594"/>
</p:tagLst>
</file>

<file path=ppt/tags/tag604.xml><?xml version="1.0" encoding="utf-8"?>
<p:tagLst xmlns:p="http://schemas.openxmlformats.org/presentationml/2006/main">
  <p:tag name="AS_UNIQUEID" val="1595"/>
</p:tagLst>
</file>

<file path=ppt/tags/tag605.xml><?xml version="1.0" encoding="utf-8"?>
<p:tagLst xmlns:p="http://schemas.openxmlformats.org/presentationml/2006/main">
  <p:tag name="AS_UNIQUEID" val="1596"/>
</p:tagLst>
</file>

<file path=ppt/tags/tag606.xml><?xml version="1.0" encoding="utf-8"?>
<p:tagLst xmlns:p="http://schemas.openxmlformats.org/presentationml/2006/main">
  <p:tag name="KSO_WM_SPECIAL_SOURCE" val="bdnull"/>
</p:tagLst>
</file>

<file path=ppt/tags/tag607.xml><?xml version="1.0" encoding="utf-8"?>
<p:tagLst xmlns:p="http://schemas.openxmlformats.org/presentationml/2006/main">
  <p:tag name="AS_UNIQUEID" val="1597"/>
</p:tagLst>
</file>

<file path=ppt/tags/tag608.xml><?xml version="1.0" encoding="utf-8"?>
<p:tagLst xmlns:p="http://schemas.openxmlformats.org/presentationml/2006/main">
  <p:tag name="AS_UNIQUEID" val="1598"/>
</p:tagLst>
</file>

<file path=ppt/tags/tag609.xml><?xml version="1.0" encoding="utf-8"?>
<p:tagLst xmlns:p="http://schemas.openxmlformats.org/presentationml/2006/main">
  <p:tag name="AS_UNIQUEID" val="1599"/>
</p:tagLst>
</file>

<file path=ppt/tags/tag610.xml><?xml version="1.0" encoding="utf-8"?>
<p:tagLst xmlns:p="http://schemas.openxmlformats.org/presentationml/2006/main">
  <p:tag name="AS_UNIQUEID" val="1600"/>
</p:tagLst>
</file>

<file path=ppt/tags/tag611.xml><?xml version="1.0" encoding="utf-8"?>
<p:tagLst xmlns:p="http://schemas.openxmlformats.org/presentationml/2006/main">
  <p:tag name="AS_UNIQUEID" val="1601"/>
</p:tagLst>
</file>

<file path=ppt/tags/tag612.xml><?xml version="1.0" encoding="utf-8"?>
<p:tagLst xmlns:p="http://schemas.openxmlformats.org/presentationml/2006/main">
  <p:tag name="AS_UNIQUEID" val="1602"/>
</p:tagLst>
</file>

<file path=ppt/tags/tag613.xml><?xml version="1.0" encoding="utf-8"?>
<p:tagLst xmlns:p="http://schemas.openxmlformats.org/presentationml/2006/main">
  <p:tag name="AS_UNIQUEID" val="1603"/>
</p:tagLst>
</file>

<file path=ppt/tags/tag614.xml><?xml version="1.0" encoding="utf-8"?>
<p:tagLst xmlns:p="http://schemas.openxmlformats.org/presentationml/2006/main">
  <p:tag name="AS_UNIQUEID" val="1604"/>
</p:tagLst>
</file>

<file path=ppt/tags/tag615.xml><?xml version="1.0" encoding="utf-8"?>
<p:tagLst xmlns:p="http://schemas.openxmlformats.org/presentationml/2006/main">
  <p:tag name="AS_UNIQUEID" val="1605"/>
</p:tagLst>
</file>

<file path=ppt/tags/tag616.xml><?xml version="1.0" encoding="utf-8"?>
<p:tagLst xmlns:p="http://schemas.openxmlformats.org/presentationml/2006/main">
  <p:tag name="AS_UNIQUEID" val="1606"/>
</p:tagLst>
</file>

<file path=ppt/tags/tag617.xml><?xml version="1.0" encoding="utf-8"?>
<p:tagLst xmlns:p="http://schemas.openxmlformats.org/presentationml/2006/main">
  <p:tag name="AS_UNIQUEID" val="1607"/>
</p:tagLst>
</file>

<file path=ppt/tags/tag618.xml><?xml version="1.0" encoding="utf-8"?>
<p:tagLst xmlns:p="http://schemas.openxmlformats.org/presentationml/2006/main">
  <p:tag name="AS_UNIQUEID" val="1608"/>
</p:tagLst>
</file>

<file path=ppt/tags/tag619.xml><?xml version="1.0" encoding="utf-8"?>
<p:tagLst xmlns:p="http://schemas.openxmlformats.org/presentationml/2006/main">
  <p:tag name="AS_UNIQUEID" val="1609"/>
</p:tagLst>
</file>

<file path=ppt/tags/tag620.xml><?xml version="1.0" encoding="utf-8"?>
<p:tagLst xmlns:p="http://schemas.openxmlformats.org/presentationml/2006/main">
  <p:tag name="AS_UNIQUEID" val="1610"/>
</p:tagLst>
</file>

<file path=ppt/tags/tag621.xml><?xml version="1.0" encoding="utf-8"?>
<p:tagLst xmlns:p="http://schemas.openxmlformats.org/presentationml/2006/main">
  <p:tag name="AS_UNIQUEID" val="1611"/>
</p:tagLst>
</file>

<file path=ppt/tags/tag622.xml><?xml version="1.0" encoding="utf-8"?>
<p:tagLst xmlns:p="http://schemas.openxmlformats.org/presentationml/2006/main">
  <p:tag name="AS_UNIQUEID" val="1612"/>
</p:tagLst>
</file>

<file path=ppt/tags/tag623.xml><?xml version="1.0" encoding="utf-8"?>
<p:tagLst xmlns:p="http://schemas.openxmlformats.org/presentationml/2006/main">
  <p:tag name="AS_UNIQUEID" val="1613"/>
</p:tagLst>
</file>

<file path=ppt/tags/tag624.xml><?xml version="1.0" encoding="utf-8"?>
<p:tagLst xmlns:p="http://schemas.openxmlformats.org/presentationml/2006/main">
  <p:tag name="AS_UNIQUEID" val="1614"/>
</p:tagLst>
</file>

<file path=ppt/tags/tag625.xml><?xml version="1.0" encoding="utf-8"?>
<p:tagLst xmlns:p="http://schemas.openxmlformats.org/presentationml/2006/main">
  <p:tag name="AS_UNIQUEID" val="1615"/>
</p:tagLst>
</file>

<file path=ppt/tags/tag626.xml><?xml version="1.0" encoding="utf-8"?>
<p:tagLst xmlns:p="http://schemas.openxmlformats.org/presentationml/2006/main">
  <p:tag name="AS_UNIQUEID" val="1616"/>
</p:tagLst>
</file>

<file path=ppt/tags/tag627.xml><?xml version="1.0" encoding="utf-8"?>
<p:tagLst xmlns:p="http://schemas.openxmlformats.org/presentationml/2006/main">
  <p:tag name="AS_UNIQUEID" val="1617"/>
</p:tagLst>
</file>

<file path=ppt/tags/tag628.xml><?xml version="1.0" encoding="utf-8"?>
<p:tagLst xmlns:p="http://schemas.openxmlformats.org/presentationml/2006/main">
  <p:tag name="AS_UNIQUEID" val="1618"/>
</p:tagLst>
</file>

<file path=ppt/tags/tag629.xml><?xml version="1.0" encoding="utf-8"?>
<p:tagLst xmlns:p="http://schemas.openxmlformats.org/presentationml/2006/main">
  <p:tag name="AS_UNIQUEID" val="1619"/>
</p:tagLst>
</file>

<file path=ppt/tags/tag630.xml><?xml version="1.0" encoding="utf-8"?>
<p:tagLst xmlns:p="http://schemas.openxmlformats.org/presentationml/2006/main">
  <p:tag name="AS_UNIQUEID" val="1620"/>
</p:tagLst>
</file>

<file path=ppt/tags/tag631.xml><?xml version="1.0" encoding="utf-8"?>
<p:tagLst xmlns:p="http://schemas.openxmlformats.org/presentationml/2006/main">
  <p:tag name="AS_UNIQUEID" val="1621"/>
</p:tagLst>
</file>

<file path=ppt/tags/tag632.xml><?xml version="1.0" encoding="utf-8"?>
<p:tagLst xmlns:p="http://schemas.openxmlformats.org/presentationml/2006/main">
  <p:tag name="AS_UNIQUEID" val="1622"/>
</p:tagLst>
</file>

<file path=ppt/tags/tag633.xml><?xml version="1.0" encoding="utf-8"?>
<p:tagLst xmlns:p="http://schemas.openxmlformats.org/presentationml/2006/main">
  <p:tag name="AS_UNIQUEID" val="1623"/>
</p:tagLst>
</file>

<file path=ppt/tags/tag634.xml><?xml version="1.0" encoding="utf-8"?>
<p:tagLst xmlns:p="http://schemas.openxmlformats.org/presentationml/2006/main">
  <p:tag name="AS_UNIQUEID" val="1624"/>
</p:tagLst>
</file>

<file path=ppt/tags/tag635.xml><?xml version="1.0" encoding="utf-8"?>
<p:tagLst xmlns:p="http://schemas.openxmlformats.org/presentationml/2006/main">
  <p:tag name="AS_UNIQUEID" val="1625"/>
</p:tagLst>
</file>

<file path=ppt/tags/tag636.xml><?xml version="1.0" encoding="utf-8"?>
<p:tagLst xmlns:p="http://schemas.openxmlformats.org/presentationml/2006/main">
  <p:tag name="AS_UNIQUEID" val="1626"/>
</p:tagLst>
</file>

<file path=ppt/tags/tag637.xml><?xml version="1.0" encoding="utf-8"?>
<p:tagLst xmlns:p="http://schemas.openxmlformats.org/presentationml/2006/main">
  <p:tag name="AS_UNIQUEID" val="1627"/>
</p:tagLst>
</file>

<file path=ppt/tags/tag638.xml><?xml version="1.0" encoding="utf-8"?>
<p:tagLst xmlns:p="http://schemas.openxmlformats.org/presentationml/2006/main">
  <p:tag name="AS_UNIQUEID" val="1628"/>
</p:tagLst>
</file>

<file path=ppt/tags/tag639.xml><?xml version="1.0" encoding="utf-8"?>
<p:tagLst xmlns:p="http://schemas.openxmlformats.org/presentationml/2006/main">
  <p:tag name="KSO_WM_SPECIAL_SOURCE" val="bdnull"/>
</p:tagLst>
</file>

<file path=ppt/tags/tag640.xml><?xml version="1.0" encoding="utf-8"?>
<p:tagLst xmlns:p="http://schemas.openxmlformats.org/presentationml/2006/main">
  <p:tag name="AS_UNIQUEID" val="1629"/>
</p:tagLst>
</file>

<file path=ppt/tags/tag641.xml><?xml version="1.0" encoding="utf-8"?>
<p:tagLst xmlns:p="http://schemas.openxmlformats.org/presentationml/2006/main">
  <p:tag name="AS_UNIQUEID" val="1630"/>
</p:tagLst>
</file>

<file path=ppt/tags/tag642.xml><?xml version="1.0" encoding="utf-8"?>
<p:tagLst xmlns:p="http://schemas.openxmlformats.org/presentationml/2006/main">
  <p:tag name="AS_UNIQUEID" val="1631"/>
</p:tagLst>
</file>

<file path=ppt/tags/tag643.xml><?xml version="1.0" encoding="utf-8"?>
<p:tagLst xmlns:p="http://schemas.openxmlformats.org/presentationml/2006/main">
  <p:tag name="AS_UNIQUEID" val="1632"/>
</p:tagLst>
</file>

<file path=ppt/tags/tag644.xml><?xml version="1.0" encoding="utf-8"?>
<p:tagLst xmlns:p="http://schemas.openxmlformats.org/presentationml/2006/main">
  <p:tag name="AS_UNIQUEID" val="1633"/>
</p:tagLst>
</file>

<file path=ppt/tags/tag645.xml><?xml version="1.0" encoding="utf-8"?>
<p:tagLst xmlns:p="http://schemas.openxmlformats.org/presentationml/2006/main">
  <p:tag name="AS_UNIQUEID" val="1634"/>
</p:tagLst>
</file>

<file path=ppt/tags/tag646.xml><?xml version="1.0" encoding="utf-8"?>
<p:tagLst xmlns:p="http://schemas.openxmlformats.org/presentationml/2006/main">
  <p:tag name="AS_UNIQUEID" val="1635"/>
</p:tagLst>
</file>

<file path=ppt/tags/tag647.xml><?xml version="1.0" encoding="utf-8"?>
<p:tagLst xmlns:p="http://schemas.openxmlformats.org/presentationml/2006/main">
  <p:tag name="AS_UNIQUEID" val="1636"/>
</p:tagLst>
</file>

<file path=ppt/tags/tag648.xml><?xml version="1.0" encoding="utf-8"?>
<p:tagLst xmlns:p="http://schemas.openxmlformats.org/presentationml/2006/main">
  <p:tag name="AS_UNIQUEID" val="1637"/>
</p:tagLst>
</file>

<file path=ppt/tags/tag649.xml><?xml version="1.0" encoding="utf-8"?>
<p:tagLst xmlns:p="http://schemas.openxmlformats.org/presentationml/2006/main">
  <p:tag name="AS_UNIQUEID" val="1638"/>
</p:tagLst>
</file>

<file path=ppt/tags/tag650.xml><?xml version="1.0" encoding="utf-8"?>
<p:tagLst xmlns:p="http://schemas.openxmlformats.org/presentationml/2006/main">
  <p:tag name="AS_UNIQUEID" val="1639"/>
</p:tagLst>
</file>

<file path=ppt/tags/tag651.xml><?xml version="1.0" encoding="utf-8"?>
<p:tagLst xmlns:p="http://schemas.openxmlformats.org/presentationml/2006/main">
  <p:tag name="AS_UNIQUEID" val="1640"/>
</p:tagLst>
</file>

<file path=ppt/tags/tag652.xml><?xml version="1.0" encoding="utf-8"?>
<p:tagLst xmlns:p="http://schemas.openxmlformats.org/presentationml/2006/main">
  <p:tag name="AS_UNIQUEID" val="1641"/>
  <p:tag name="KSO_WM_BEAUTIFY_FLAG" val=""/>
</p:tagLst>
</file>

<file path=ppt/tags/tag653.xml><?xml version="1.0" encoding="utf-8"?>
<p:tagLst xmlns:p="http://schemas.openxmlformats.org/presentationml/2006/main">
  <p:tag name="AS_UNIQUEID" val="1642"/>
  <p:tag name="KSO_WM_BEAUTIFY_FLAG" val=""/>
</p:tagLst>
</file>

<file path=ppt/tags/tag654.xml><?xml version="1.0" encoding="utf-8"?>
<p:tagLst xmlns:p="http://schemas.openxmlformats.org/presentationml/2006/main">
  <p:tag name="KSO_WM_SPECIAL_SOURCE" val="bdnull"/>
</p:tagLst>
</file>

<file path=ppt/tags/tag655.xml><?xml version="1.0" encoding="utf-8"?>
<p:tagLst xmlns:p="http://schemas.openxmlformats.org/presentationml/2006/main">
  <p:tag name="AS_UNIQUEID" val="1643"/>
</p:tagLst>
</file>

<file path=ppt/tags/tag656.xml><?xml version="1.0" encoding="utf-8"?>
<p:tagLst xmlns:p="http://schemas.openxmlformats.org/presentationml/2006/main">
  <p:tag name="AS_UNIQUEID" val="1644"/>
</p:tagLst>
</file>

<file path=ppt/tags/tag657.xml><?xml version="1.0" encoding="utf-8"?>
<p:tagLst xmlns:p="http://schemas.openxmlformats.org/presentationml/2006/main">
  <p:tag name="AS_UNIQUEID" val="1645"/>
</p:tagLst>
</file>

<file path=ppt/tags/tag658.xml><?xml version="1.0" encoding="utf-8"?>
<p:tagLst xmlns:p="http://schemas.openxmlformats.org/presentationml/2006/main">
  <p:tag name="AS_UNIQUEID" val="1646"/>
</p:tagLst>
</file>

<file path=ppt/tags/tag659.xml><?xml version="1.0" encoding="utf-8"?>
<p:tagLst xmlns:p="http://schemas.openxmlformats.org/presentationml/2006/main">
  <p:tag name="AS_UNIQUEID" val="1647"/>
</p:tagLst>
</file>

<file path=ppt/tags/tag660.xml><?xml version="1.0" encoding="utf-8"?>
<p:tagLst xmlns:p="http://schemas.openxmlformats.org/presentationml/2006/main">
  <p:tag name="AS_UNIQUEID" val="1648"/>
</p:tagLst>
</file>

<file path=ppt/tags/tag661.xml><?xml version="1.0" encoding="utf-8"?>
<p:tagLst xmlns:p="http://schemas.openxmlformats.org/presentationml/2006/main">
  <p:tag name="AS_UNIQUEID" val="1649"/>
</p:tagLst>
</file>

<file path=ppt/tags/tag662.xml><?xml version="1.0" encoding="utf-8"?>
<p:tagLst xmlns:p="http://schemas.openxmlformats.org/presentationml/2006/main">
  <p:tag name="AS_UNIQUEID" val="1650"/>
</p:tagLst>
</file>

<file path=ppt/tags/tag663.xml><?xml version="1.0" encoding="utf-8"?>
<p:tagLst xmlns:p="http://schemas.openxmlformats.org/presentationml/2006/main">
  <p:tag name="AS_UNIQUEID" val="1651"/>
</p:tagLst>
</file>

<file path=ppt/tags/tag664.xml><?xml version="1.0" encoding="utf-8"?>
<p:tagLst xmlns:p="http://schemas.openxmlformats.org/presentationml/2006/main">
  <p:tag name="AS_UNIQUEID" val="1652"/>
</p:tagLst>
</file>

<file path=ppt/tags/tag665.xml><?xml version="1.0" encoding="utf-8"?>
<p:tagLst xmlns:p="http://schemas.openxmlformats.org/presentationml/2006/main">
  <p:tag name="AS_UNIQUEID" val="1653"/>
</p:tagLst>
</file>

<file path=ppt/tags/tag666.xml><?xml version="1.0" encoding="utf-8"?>
<p:tagLst xmlns:p="http://schemas.openxmlformats.org/presentationml/2006/main">
  <p:tag name="AS_UNIQUEID" val="1654"/>
</p:tagLst>
</file>

<file path=ppt/tags/tag667.xml><?xml version="1.0" encoding="utf-8"?>
<p:tagLst xmlns:p="http://schemas.openxmlformats.org/presentationml/2006/main">
  <p:tag name="AS_UNIQUEID" val="1655"/>
</p:tagLst>
</file>

<file path=ppt/tags/tag668.xml><?xml version="1.0" encoding="utf-8"?>
<p:tagLst xmlns:p="http://schemas.openxmlformats.org/presentationml/2006/main">
  <p:tag name="AS_UNIQUEID" val="1656"/>
</p:tagLst>
</file>

<file path=ppt/tags/tag669.xml><?xml version="1.0" encoding="utf-8"?>
<p:tagLst xmlns:p="http://schemas.openxmlformats.org/presentationml/2006/main">
  <p:tag name="AS_UNIQUEID" val="1657"/>
</p:tagLst>
</file>

<file path=ppt/tags/tag670.xml><?xml version="1.0" encoding="utf-8"?>
<p:tagLst xmlns:p="http://schemas.openxmlformats.org/presentationml/2006/main">
  <p:tag name="AS_UNIQUEID" val="1658"/>
</p:tagLst>
</file>

<file path=ppt/tags/tag671.xml><?xml version="1.0" encoding="utf-8"?>
<p:tagLst xmlns:p="http://schemas.openxmlformats.org/presentationml/2006/main">
  <p:tag name="AS_UNIQUEID" val="1659"/>
</p:tagLst>
</file>

<file path=ppt/tags/tag672.xml><?xml version="1.0" encoding="utf-8"?>
<p:tagLst xmlns:p="http://schemas.openxmlformats.org/presentationml/2006/main">
  <p:tag name="AS_UNIQUEID" val="1660"/>
</p:tagLst>
</file>

<file path=ppt/tags/tag673.xml><?xml version="1.0" encoding="utf-8"?>
<p:tagLst xmlns:p="http://schemas.openxmlformats.org/presentationml/2006/main">
  <p:tag name="AS_UNIQUEID" val="1661"/>
</p:tagLst>
</file>

<file path=ppt/tags/tag674.xml><?xml version="1.0" encoding="utf-8"?>
<p:tagLst xmlns:p="http://schemas.openxmlformats.org/presentationml/2006/main">
  <p:tag name="AS_UNIQUEID" val="1662"/>
</p:tagLst>
</file>

<file path=ppt/tags/tag675.xml><?xml version="1.0" encoding="utf-8"?>
<p:tagLst xmlns:p="http://schemas.openxmlformats.org/presentationml/2006/main">
  <p:tag name="AS_UNIQUEID" val="1663"/>
</p:tagLst>
</file>

<file path=ppt/tags/tag676.xml><?xml version="1.0" encoding="utf-8"?>
<p:tagLst xmlns:p="http://schemas.openxmlformats.org/presentationml/2006/main">
  <p:tag name="AS_UNIQUEID" val="1664"/>
</p:tagLst>
</file>

<file path=ppt/tags/tag677.xml><?xml version="1.0" encoding="utf-8"?>
<p:tagLst xmlns:p="http://schemas.openxmlformats.org/presentationml/2006/main">
  <p:tag name="AS_UNIQUEID" val="1665"/>
</p:tagLst>
</file>

<file path=ppt/tags/tag678.xml><?xml version="1.0" encoding="utf-8"?>
<p:tagLst xmlns:p="http://schemas.openxmlformats.org/presentationml/2006/main">
  <p:tag name="AS_UNIQUEID" val="1666"/>
</p:tagLst>
</file>

<file path=ppt/tags/tag679.xml><?xml version="1.0" encoding="utf-8"?>
<p:tagLst xmlns:p="http://schemas.openxmlformats.org/presentationml/2006/main">
  <p:tag name="AS_UNIQUEID" val="1667"/>
</p:tagLst>
</file>

<file path=ppt/tags/tag680.xml><?xml version="1.0" encoding="utf-8"?>
<p:tagLst xmlns:p="http://schemas.openxmlformats.org/presentationml/2006/main">
  <p:tag name="AS_UNIQUEID" val="1668"/>
</p:tagLst>
</file>

<file path=ppt/tags/tag681.xml><?xml version="1.0" encoding="utf-8"?>
<p:tagLst xmlns:p="http://schemas.openxmlformats.org/presentationml/2006/main">
  <p:tag name="AS_UNIQUEID" val="1669"/>
</p:tagLst>
</file>

<file path=ppt/tags/tag682.xml><?xml version="1.0" encoding="utf-8"?>
<p:tagLst xmlns:p="http://schemas.openxmlformats.org/presentationml/2006/main">
  <p:tag name="AS_UNIQUEID" val="1670"/>
</p:tagLst>
</file>

<file path=ppt/tags/tag683.xml><?xml version="1.0" encoding="utf-8"?>
<p:tagLst xmlns:p="http://schemas.openxmlformats.org/presentationml/2006/main">
  <p:tag name="AS_UNIQUEID" val="1671"/>
  <p:tag name="KSO_WM_BEAUTIFY_FLAG" val=""/>
</p:tagLst>
</file>

<file path=ppt/tags/tag684.xml><?xml version="1.0" encoding="utf-8"?>
<p:tagLst xmlns:p="http://schemas.openxmlformats.org/presentationml/2006/main">
  <p:tag name="AS_UNIQUEID" val="1672"/>
  <p:tag name="KSO_WM_BEAUTIFY_FLAG" val=""/>
</p:tagLst>
</file>

<file path=ppt/tags/tag685.xml><?xml version="1.0" encoding="utf-8"?>
<p:tagLst xmlns:p="http://schemas.openxmlformats.org/presentationml/2006/main">
  <p:tag name="KSO_WM_SPECIAL_SOURCE" val="bdnull"/>
</p:tagLst>
</file>

<file path=ppt/tags/tag686.xml><?xml version="1.0" encoding="utf-8"?>
<p:tagLst xmlns:p="http://schemas.openxmlformats.org/presentationml/2006/main">
  <p:tag name="AS_UNIQUEID" val="1673"/>
</p:tagLst>
</file>

<file path=ppt/tags/tag687.xml><?xml version="1.0" encoding="utf-8"?>
<p:tagLst xmlns:p="http://schemas.openxmlformats.org/presentationml/2006/main">
  <p:tag name="AS_UNIQUEID" val="1674"/>
</p:tagLst>
</file>

<file path=ppt/tags/tag688.xml><?xml version="1.0" encoding="utf-8"?>
<p:tagLst xmlns:p="http://schemas.openxmlformats.org/presentationml/2006/main">
  <p:tag name="AS_UNIQUEID" val="1675"/>
</p:tagLst>
</file>

<file path=ppt/tags/tag689.xml><?xml version="1.0" encoding="utf-8"?>
<p:tagLst xmlns:p="http://schemas.openxmlformats.org/presentationml/2006/main">
  <p:tag name="AS_UNIQUEID" val="1676"/>
</p:tagLst>
</file>

<file path=ppt/tags/tag690.xml><?xml version="1.0" encoding="utf-8"?>
<p:tagLst xmlns:p="http://schemas.openxmlformats.org/presentationml/2006/main">
  <p:tag name="AS_UNIQUEID" val="1677"/>
</p:tagLst>
</file>

<file path=ppt/tags/tag691.xml><?xml version="1.0" encoding="utf-8"?>
<p:tagLst xmlns:p="http://schemas.openxmlformats.org/presentationml/2006/main">
  <p:tag name="AS_UNIQUEID" val="1678"/>
</p:tagLst>
</file>

<file path=ppt/tags/tag692.xml><?xml version="1.0" encoding="utf-8"?>
<p:tagLst xmlns:p="http://schemas.openxmlformats.org/presentationml/2006/main">
  <p:tag name="AS_UNIQUEID" val="1679"/>
</p:tagLst>
</file>

<file path=ppt/tags/tag693.xml><?xml version="1.0" encoding="utf-8"?>
<p:tagLst xmlns:p="http://schemas.openxmlformats.org/presentationml/2006/main">
  <p:tag name="AS_UNIQUEID" val="1680"/>
</p:tagLst>
</file>

<file path=ppt/tags/tag694.xml><?xml version="1.0" encoding="utf-8"?>
<p:tagLst xmlns:p="http://schemas.openxmlformats.org/presentationml/2006/main">
  <p:tag name="AS_UNIQUEID" val="1681"/>
</p:tagLst>
</file>

<file path=ppt/tags/tag695.xml><?xml version="1.0" encoding="utf-8"?>
<p:tagLst xmlns:p="http://schemas.openxmlformats.org/presentationml/2006/main">
  <p:tag name="AS_UNIQUEID" val="1682"/>
</p:tagLst>
</file>

<file path=ppt/tags/tag696.xml><?xml version="1.0" encoding="utf-8"?>
<p:tagLst xmlns:p="http://schemas.openxmlformats.org/presentationml/2006/main">
  <p:tag name="AS_UNIQUEID" val="1683"/>
</p:tagLst>
</file>

<file path=ppt/tags/tag697.xml><?xml version="1.0" encoding="utf-8"?>
<p:tagLst xmlns:p="http://schemas.openxmlformats.org/presentationml/2006/main">
  <p:tag name="AS_UNIQUEID" val="1684"/>
</p:tagLst>
</file>

<file path=ppt/tags/tag698.xml><?xml version="1.0" encoding="utf-8"?>
<p:tagLst xmlns:p="http://schemas.openxmlformats.org/presentationml/2006/main">
  <p:tag name="AS_UNIQUEID" val="1685"/>
</p:tagLst>
</file>

<file path=ppt/tags/tag699.xml><?xml version="1.0" encoding="utf-8"?>
<p:tagLst xmlns:p="http://schemas.openxmlformats.org/presentationml/2006/main">
  <p:tag name="AS_UNIQUEID" val="1686"/>
</p:tagLst>
</file>

<file path=ppt/tags/tag700.xml><?xml version="1.0" encoding="utf-8"?>
<p:tagLst xmlns:p="http://schemas.openxmlformats.org/presentationml/2006/main">
  <p:tag name="AS_UNIQUEID" val="1687"/>
</p:tagLst>
</file>

<file path=ppt/tags/tag701.xml><?xml version="1.0" encoding="utf-8"?>
<p:tagLst xmlns:p="http://schemas.openxmlformats.org/presentationml/2006/main">
  <p:tag name="AS_UNIQUEID" val="1688"/>
</p:tagLst>
</file>

<file path=ppt/tags/tag702.xml><?xml version="1.0" encoding="utf-8"?>
<p:tagLst xmlns:p="http://schemas.openxmlformats.org/presentationml/2006/main">
  <p:tag name="AS_UNIQUEID" val="1689"/>
</p:tagLst>
</file>

<file path=ppt/tags/tag703.xml><?xml version="1.0" encoding="utf-8"?>
<p:tagLst xmlns:p="http://schemas.openxmlformats.org/presentationml/2006/main">
  <p:tag name="AS_UNIQUEID" val="1690"/>
</p:tagLst>
</file>

<file path=ppt/tags/tag704.xml><?xml version="1.0" encoding="utf-8"?>
<p:tagLst xmlns:p="http://schemas.openxmlformats.org/presentationml/2006/main">
  <p:tag name="AS_UNIQUEID" val="1691"/>
</p:tagLst>
</file>

<file path=ppt/tags/tag705.xml><?xml version="1.0" encoding="utf-8"?>
<p:tagLst xmlns:p="http://schemas.openxmlformats.org/presentationml/2006/main">
  <p:tag name="AS_UNIQUEID" val="1692"/>
</p:tagLst>
</file>

<file path=ppt/tags/tag706.xml><?xml version="1.0" encoding="utf-8"?>
<p:tagLst xmlns:p="http://schemas.openxmlformats.org/presentationml/2006/main">
  <p:tag name="AS_UNIQUEID" val="1693"/>
</p:tagLst>
</file>

<file path=ppt/tags/tag707.xml><?xml version="1.0" encoding="utf-8"?>
<p:tagLst xmlns:p="http://schemas.openxmlformats.org/presentationml/2006/main">
  <p:tag name="AS_UNIQUEID" val="1694"/>
</p:tagLst>
</file>

<file path=ppt/tags/tag708.xml><?xml version="1.0" encoding="utf-8"?>
<p:tagLst xmlns:p="http://schemas.openxmlformats.org/presentationml/2006/main">
  <p:tag name="AS_UNIQUEID" val="1695"/>
</p:tagLst>
</file>

<file path=ppt/tags/tag709.xml><?xml version="1.0" encoding="utf-8"?>
<p:tagLst xmlns:p="http://schemas.openxmlformats.org/presentationml/2006/main">
  <p:tag name="AS_UNIQUEID" val="1696"/>
</p:tagLst>
</file>

<file path=ppt/tags/tag710.xml><?xml version="1.0" encoding="utf-8"?>
<p:tagLst xmlns:p="http://schemas.openxmlformats.org/presentationml/2006/main">
  <p:tag name="AS_UNIQUEID" val="1697"/>
</p:tagLst>
</file>

<file path=ppt/tags/tag711.xml><?xml version="1.0" encoding="utf-8"?>
<p:tagLst xmlns:p="http://schemas.openxmlformats.org/presentationml/2006/main">
  <p:tag name="AS_UNIQUEID" val="1698"/>
</p:tagLst>
</file>

<file path=ppt/tags/tag712.xml><?xml version="1.0" encoding="utf-8"?>
<p:tagLst xmlns:p="http://schemas.openxmlformats.org/presentationml/2006/main">
  <p:tag name="AS_UNIQUEID" val="1699"/>
</p:tagLst>
</file>

<file path=ppt/tags/tag713.xml><?xml version="1.0" encoding="utf-8"?>
<p:tagLst xmlns:p="http://schemas.openxmlformats.org/presentationml/2006/main">
  <p:tag name="KSO_WM_SPECIAL_SOURCE" val="bdnull"/>
</p:tagLst>
</file>

<file path=ppt/tags/tag714.xml><?xml version="1.0" encoding="utf-8"?>
<p:tagLst xmlns:p="http://schemas.openxmlformats.org/presentationml/2006/main">
  <p:tag name="AS_UNIQUEID" val="1775"/>
</p:tagLst>
</file>

<file path=ppt/tags/tag715.xml><?xml version="1.0" encoding="utf-8"?>
<p:tagLst xmlns:p="http://schemas.openxmlformats.org/presentationml/2006/main">
  <p:tag name="AS_UNIQUEID" val="1776"/>
</p:tagLst>
</file>

<file path=ppt/tags/tag7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楷体</vt:lpstr>
      <vt:lpstr>微软雅黑</vt:lpstr>
      <vt:lpstr>Calibri Light</vt:lpstr>
      <vt:lpstr>Office Theme</vt:lpstr>
      <vt:lpstr>分数的乘法（二）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2024-09-18T15:11:10.299</cp:lastPrinted>
  <dcterms:created xsi:type="dcterms:W3CDTF">2024-09-18T07:11:10Z</dcterms:created>
  <dcterms:modified xsi:type="dcterms:W3CDTF">2024-09-18T07:11:13Z</dcterms:modified>
</cp:coreProperties>
</file>