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DCDF0-9F37-4FF8-9F32-E0239B043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67156-DBFB-48C8-AFFF-CC224679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DC6B6-F0F5-4760-A58F-31FA013F2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5E91C-4124-453B-BBFC-36A93DF7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35A450-DBA2-4C28-B266-4D95D84C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CF676-CA78-4F68-960D-BE2745710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C8524-C5B9-45CF-B2AE-69E251578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66B27-5748-40FF-B6EB-F81225BAB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88BE6-8A25-4D61-A867-D711C55B0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00E64-28B8-453D-8C21-2FB8394B3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ACC69-A263-4273-971C-D414AF0B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2322110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WoundCare执行情况总结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WoundCare项目概况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WoundCare执行情况分析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WoundCare项目成果展示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WoundCare项目经验教训总结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WoundCare项目展望与计划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860" b="686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提出改进和优化建议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针对项目执行过程中存在的问题和挑战，提出具体的改进和优化建议，以提高未来项目的执行效率和效果。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总结WoundCare项目执行情况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对WoundCare项目的执行情况进行全面梳理和总结，以评估项目成果和效果。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分析项目执行过程中的问题和挑战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深入剖析项目执行过程中遇到的问题和挑战，为改进和优化后续项目提供参考。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包括项目计划、资源调配、团队协作、进度控制等方面的工作。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项目执行过程中的主要工作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包括遇到的技术难题、团队协作问题、资源不足等方面的问题和挑战。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项目执行过程中的问题和挑战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包括项目目标的完成情况、项目成果的展示和评估、项目效益的分析等方面。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项目执行成果和效果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WoundCare项目概况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开发一款基于人工智能和机器学习的伤口护理应用程序，以提供个性化、精准化的伤口护理方案，改善患者的生活质量。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通过收集和分析大量的伤口图像数据，训练深度学习模型，实现对伤口类型的自动识别和分类；同时，结合患者的个人信息和病史，生成个性化的伤口护理建议和治疗方案。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该项目由一支跨学科的团队实施，包括医学专家、数据科学家、软件工程师和市场营销人员等。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医学专家负责提供伤口护理的专业知识和建议，数据科学家负责构建和训练深度学习模型，软件工程师负责开发应用程序，市场营销人员负责推广和宣传。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项目实施团队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该项目的时间表包括需求收集、模型训练、应用开发、测试验证和上线推广等阶段，每个阶段都有明确的时间节点和任务目标。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项目的里程碑包括模型准确率达到预定目标、应用程序开发完成、用户数量达到一定规模等关键事件，这些里程碑标志着项目的重要进展和成果。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项目时间表和里程碑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里程碑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WoundCare执行情况分析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WoundCare项目整体执行效率较高，团队成员协作良好，项目推进顺利。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822" b="1782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项目计划内的各项任务大部分已完成，整体完成度达到预期目标。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项目时间节点把握得当，关键节点均按时完成，未出现严重延误。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各项任务完成情况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项目启动前进行了充分的市场调研和需求分析，为后续工作奠定了坚实基础。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研发团队按照既定计划逐步推进，产品功能不断完善，性能稳定提升。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市场推广活动有序进行，品牌知名度逐渐提高，用户反馈积极。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团队成员间沟通顺畅，分工明确，协作紧密，有效推动了项目的进展。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研发进展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存在的问题和困难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在研发过程中遇到了一些技术难题，需要投入更多时间和精力进行攻克。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部分团队成员在项目执行过程中存在沟通不畅、工作效率不高等问题，需要加强团队管理和培训。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市场竞争激烈，用户需求不断变化，对项目执行带来了一定的挑战。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项目执行过程中，部分资源如资金、人力等存在不足，需要进一步优化资源配置。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https://d.book118.com/635323221104011043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2024-09-04T23:23:11.189</cp:lastPrinted>
  <dcterms:created xsi:type="dcterms:W3CDTF">2024-09-04T15:23:11Z</dcterms:created>
  <dcterms:modified xsi:type="dcterms:W3CDTF">2024-09-04T15:23:13Z</dcterms:modified>
</cp:coreProperties>
</file>