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8C23A-85A9-449D-AA8E-38157F73F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BAFCD-6F62-412C-8646-5B5531C5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48994-9FEB-43FD-BC32-0060E138B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C69F91-EF8B-4388-9BCD-0DC371A21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6683F-AD64-4CAB-BE6F-512454645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0E76C-5A98-4877-8920-27477E85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CDE96-E71F-4F77-B04C-4A1EFD696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61044-180F-475A-990F-AA8312DE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F78AA-DDFB-4095-A244-806A5159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53E0A-234E-4394-9CE0-5FA0F0145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DBFF5-5C18-4094-BF02-87CD6CC1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2413233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肝硬化病人的护理常规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肝硬化病人的康复与自我管理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02" r="182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96" r="2689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肝硬化是一种慢性肝病，由于长期反复的肝损伤导致肝脏结构和功能发生严重改变。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肝硬化病人的护理对于改善生活质量、预防并发症和提高治疗效果具有重要意义。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通过提供良好的护理，可以帮助病人更好地应对疾病，减轻症状，提高治疗效果。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有效的护理可以预防和及时发现并发症，如出血、感染和肝性脑病等。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为病人提供心理支持，帮助他们应对疾病带来的心理压力，增强治疗信心。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护理在肝硬化治疗中的角色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乙型肝炎和丙型肝炎是最常见的病因，长期慢性肝炎可导致肝硬化。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长期大量饮酒可引起酒精性肝炎，进而发展为肝硬化。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胆汁淤积、循环障碍、遗传因素等也可导致肝硬化。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肝硬化的病因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肝硬化的病理生理机制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肝实质损伤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肝硬化时肝实质细胞坏死和纤维组织增生，导致肝脏结构和功能改变。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门静脉高压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肝内纤维组织增生导致门静脉系统阻力增加，形成门静脉高压。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肝功能减退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肝实质细胞坏死和纤维组织增生导致肝功能减退，表现为白蛋白合成减少、黄疸和出血倾向。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乏力、食欲不振、黄疸、出血倾向等。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肝功能减退症状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腹水、食管胃底静脉曲张、脾大和脾功能亢进等。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门静脉高压症状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腹痛、发热、体重减轻等。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提供营养均衡的食物，避免刺激性食物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肝硬化病人需要摄入高蛋白、高热量、富含维生素的食物，如鱼、肉、蛋、新鲜蔬菜和水果等。同时，应避免食用辛辣、油腻、坚硬、刺激性食物，以免加重病情。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控制水分摄入，避免水肿和腹水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肝硬化病人应遵循医生指导，控制水分摄入量，以预防水肿和腹水。在出现水肿和腹水时，应适当限制水分摄入，同时注意保持电解质平衡。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遵循少食多餐原则，避免暴饮暴食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肝硬化病人消化功能较弱，应遵循少食多餐的原则，避免一次性摄入过多食物，以免造成消化负担。同时，应避免暴饮暴食，以免诱发上消化道出血等并发症。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保持室内空气清新，预防感染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肝硬化病人应保持室内空气清新，定时开窗通风，避免与呼吸道感染者接触。同时，应注意口腔卫生，定期更换牙刷，预防口腔感染。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合理安排休息和运动，避免疲劳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肝硬化病人应合理安排休息和运动时间，避免长时间卧床或过度劳累。应根据自身情况选择适当的运动方式，如散步、太极拳等，以增强体质，提高免疫力。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注意保暖，预防感冒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肝硬化病人身体虚弱，容易感冒。应注意保暖，根据天气变化及时增减衣物，避免长时间处于空调或风扇等冷风环境中。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生活起居护理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https://d.book118.com/635324132331011113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2024-09-20T18:30:28.760</cp:lastPrinted>
  <dcterms:created xsi:type="dcterms:W3CDTF">2024-09-20T10:30:28Z</dcterms:created>
  <dcterms:modified xsi:type="dcterms:W3CDTF">2024-09-20T10:30:30Z</dcterms:modified>
</cp:coreProperties>
</file>