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2D05319-8062-47E5-B444-6F4095768F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ED02E32-E85C-4EFC-8059-9C7A8C401A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FC83CDC-9584-4B3B-B62B-2C6C8A5F2C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47B63BE-8EC0-4F97-9DB8-62DF7DB154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11C71D1-9AC3-45D6-B308-DA1606BA22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EE76519-F1AE-480D-91E7-F8326B5F8A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DDBF977-BDDF-4F83-9F54-90723F728B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F14731D-34EB-4862-ACD5-E8E4080498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A57E07E-7DCE-4D1D-99BB-72CFE4F10F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75DC56A-D046-4672-9321-C11B7D72FE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72CB820-E058-4F70-B599-357E7C9B25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35330012340011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9687" y="2615175"/>
            <a:ext cx="98869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高中语文老师年终述职报告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9687" y="5731877"/>
            <a:ext cx="244792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汇报人：&lt;XXX&gt;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31743" y="5731877"/>
            <a:ext cx="6934200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2024-01-10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7" y="0"/>
            <a:ext cx="12191747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433708" y="1852562"/>
            <a:ext cx="6974588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工作总结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教育教学成果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面临的挑战与解决方案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下一年度工作计划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结语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-1706803" y="1236400"/>
            <a:ext cx="7392082" cy="1138956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工作总结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本年度完成的教学任务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完成高中语文必修课程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按照教学计划，完成了高中语文必修课程的教学任务，包括《红楼梦》、《水浒传》等经典篇目的讲解。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组织语文活动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组织了多次语文活动，如朗诵比赛、写作比赛和阅读分享会等，提高了学生的语文应用能力和综合素质。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辅导学生参加竞赛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辅导学生参加了各级语文竞赛，包括全国中学生作文竞赛、省级朗诵比赛等，取得了一定的成绩。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尝试引入多媒体教学，通过PPT、视频等手段丰富课堂教学内容，提高学生的学习兴趣。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引入多媒体教学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开展互动式教学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个性化辅导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5750" r="1575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加强师生互动，通过课堂讨论、小组合作等方式，引导学生主动参与课堂活动，提高课堂氛围。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针对不同学生的需求和特点，开展个性化辅导，帮助学生解决学习中的困难和问题。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教学方法和手段的改进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根据教学目标和学生的实际情况，制定合理的评估标准，对学生的成绩和表现进行全面评价。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制定评估标准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定期进行语文知识和能力的考核，及时了解学生的学习状况，为后续教学提供依据。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定期考核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及时向学生反馈考核结果，指导学生进行有针对性的复习和提高，促进学生的学习进步。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反馈与指导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学生成绩和表现的评估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-1706803" y="1236400"/>
            <a:ext cx="7392082" cy="1138956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教育教学成果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4924" b="24924"/>
          <a:stretch>
            <a:fillRect/>
          </a:stretch>
        </p:blipFill>
        <p:spPr>
          <a:xfrm>
            <a:off x="3909691" y="1250241"/>
            <a:ext cx="7848600" cy="5248274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经过一年的努力，学生们在语文学科上取得了显著的成绩。平均分比去年提高了10%，高分段的学生比例也有所增加。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针对不同学生的特点和需求，我采用了个性化的教学策略，如为薄弱学生提供额外辅导，引导优秀学生开展拓展阅读和写作训练。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学生语文成绩的提升</a:t>
            </a:r>
          </a:p>
        </p:txBody>
      </p:sp>
      <p:sp>
        <p:nvSpPr>
          <p:cNvPr id="27" name="AutoShape 27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个性化教学策略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学生成绩分析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学科竞赛成果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今年，我积极组织学生参与各级语文学科竞赛，共有3名学生在全国作文竞赛中获奖，2名学生在市朗诵比赛中获得优异成绩。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活动组织经验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在组织校内文学社团活动方面，我积累了丰富的经验。通过开展读书分享会、写作工作坊等形式多样的活动，激发了学生的语文学习兴趣。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学科竞赛和活动的组织与参与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5273" r="35273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365" r="3036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根据学期末的学生满意度调查，学生对我的教学满意度达到了95%，表明我的教学方法和态度得到了学生的认可。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学生满意度调查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不少学生表示，在我的引导下，他们不仅提高了语文成绩，还培养了对文学的热爱和独立思考的能力。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学生个性化反馈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学生对语文学科的反馈和评价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-1706803" y="1236400"/>
            <a:ext cx="7392082" cy="1138956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面临的挑战与解决方案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https://d.book118.com/635330012340011043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E0E07"/>
      </a:dk1>
      <a:lt1>
        <a:srgbClr val="EFEED8"/>
      </a:lt1>
      <a:dk2>
        <a:srgbClr val="0E0E07"/>
      </a:dk2>
      <a:lt2>
        <a:srgbClr val="FFE5B9"/>
      </a:lt2>
      <a:accent1>
        <a:srgbClr val="00608A"/>
      </a:accent1>
      <a:accent2>
        <a:srgbClr val="0080B8"/>
      </a:accent2>
      <a:accent3>
        <a:srgbClr val="FFA89D"/>
      </a:accent3>
      <a:accent4>
        <a:srgbClr val="EFA572"/>
      </a:accent4>
      <a:accent5>
        <a:srgbClr val="2DA9AE"/>
      </a:accent5>
      <a:accent6>
        <a:srgbClr val="5BA2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55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2024-09-06T00:49:56.135</cp:lastPrinted>
  <dcterms:created xsi:type="dcterms:W3CDTF">2024-09-05T16:49:56Z</dcterms:created>
  <dcterms:modified xsi:type="dcterms:W3CDTF">2024-09-05T16:49:58Z</dcterms:modified>
</cp:coreProperties>
</file>