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13DBF-D96E-467B-BB1C-F3020650E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E0EF8-AC2C-4184-9E70-CB3682F3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AF637-49AC-48A3-A158-8BA17BC7B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0F571-7BC2-4E81-9E0B-8C74C934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14664-C18C-4716-AE1D-0CB626AA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F53B7-D790-4700-BF01-B1AD014AF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89320-99BE-446A-A3D2-8F25E563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C1EB9-F574-4617-A7BA-2ACAF5988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7AEE8-DEE1-4329-B948-861807167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AA2F0-00CD-4C83-99EA-87E60D0D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ADAA2-0A8A-4284-B06A-AC62450D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30244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我们要做消防安全的宣传者校园消防安全知识手册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校园消防设施与器材使用指南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学生宿舍消防安全注意事项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实验室与图书馆等特殊场所消防安全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教职工在校园消防安全中责任与义务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校园消防安全现状及重要性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近年来，校园火灾事故时有发生，给师生生命财产安全带来严重威胁。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消防安全意识薄弱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部分师生对消防安全缺乏足够认识，存在麻痹大意和侥幸心理。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部分学校消防设施陈旧、损坏严重，无法满足火灾扑救需要。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当前校园消防安全形势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某高校宿舍火灾，因违规使用电器引发火灾，造成人员伤亡和财产损失。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17" b="1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某中学实验室火灾，因实验操作不当引发火灾，幸得及时扑救未造成严重后果。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某小学教室火灾，因电线短路引发火灾，由于疏散及时，未造成人员伤亡。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校园消防安全重要性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保障师生生命财产安全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校园消防安全直接关系到师生的生命财产安全，一旦发生火灾事故，后果不堪设想。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维护教学秩序稳定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火灾事故不仅会造成人员伤亡和财产损失，还会严重影响教学秩序的稳定。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提升学校整体安全水平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校园消防安全是学校整体安全的重要组成部分，提升消防安全水平有助于提升学校整体安全水平。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校园火灾预防与应对措施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校园火灾大多由于电器短路、违规使用明火、易燃物品管理不当等原因引发。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加强校园内电器线路的检查和维护，规范使用明火，妥善存放易燃物品，提高师生员工的消防安全意识。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92" r="169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熟悉并掌握常用灭火器材的使用方法，如干粉灭火器、泡沫灭火器等。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发现火灾时，应迅速使用灭火器材进行扑救，同时拨打火警电话报警。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初期火灾扑救方法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50" r="322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发现火灾时，应立即拨打火警电话报警，说明火灾地点、燃烧物质等情况。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在火灾发生时，应迅速按照疏散指示标志和疏散路线进行疏散，避免拥挤和混乱。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自救逃生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在火灾中，应保持冷静，用湿毛巾捂住口鼻，低姿匍匐前进，寻找安全出口逃生。若被困室内，应关好门窗，用湿布堵住门缝，防止烟气进入室内，等待救援。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报警、疏散及自救逃生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校园消防设施与器材使用指南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32" r="235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安装在校园各建筑内，用于监测火灾并自动报警。系统包括烟感、温感等探测器，以及报警控制器和联动控制装置。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安装在建筑物的天花板或墙壁上，当火灾发生时，系统会自动启动并喷水灭火。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提供室内消防用水的供水系统，通常安装在走廊、楼梯间等公共区域。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室内消火栓系统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具有耐火时限的门窗，能在火灾中起到耐火分隔的作用。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防火门和防火窗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常见消防设施介绍及使用方法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根据不同类型的火灾选择相应的灭火器，按照灭火器操作说明进行操作。使用前要先检查灭火器是否完好有效，使用时站在火源的上风方向，对准火源根部进行喷射。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消防水带的使用方法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将水带一端连接到消火栓或消防车上，另一端连接到水枪上。打开消火栓或消防车出水阀门，握住水枪对准火源进行喷射。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灭火毯的使用方法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将灭火毯展开后直接覆盖在火源上，通过隔绝空气达到灭火的目的。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灭火器等消防器材使用方法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https://d.book118.com/635330244013011040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2024-08-30T22:50:35.554</cp:lastPrinted>
  <dcterms:created xsi:type="dcterms:W3CDTF">2024-08-30T14:50:35Z</dcterms:created>
  <dcterms:modified xsi:type="dcterms:W3CDTF">2024-08-30T14:50:37Z</dcterms:modified>
</cp:coreProperties>
</file>