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47433-1591-4D7F-A978-F55079C3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DE627-CD70-4BEC-86E9-CAC6D9EE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FFA00-A9B6-4938-9073-9B5281C0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3B157-4103-466A-B066-4A70C03EA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E43E0-FFF8-4266-848B-91227581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DAEB4-CDC3-4F99-AE50-D6A0D368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98D9E-37F1-43C5-9680-BC0D2FF2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4B267-C335-419A-9DA7-B9769005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6A95C-C210-43B5-903C-82C5F16B1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7D7BB-46BE-4F51-A918-D6FB40FA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96104-1858-40B3-B821-2191510B7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3034222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编织高压油管项目可行性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社会环境影响评价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组织管理与实施计划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随着工业和汽车领域的发展，高压油管市场需求呈现增长趋势。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高压油管市场存在众多竞争对手，竞争激烈，需要不断提高产品质量和服务水平。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不同客户对高压油管的需求和要求不同，需要提供个性化的产品和服务。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高压油管市场需求分析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通过编织高压油管项目，可以生产高质量、高性能的高压油管，满足客户的需求。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通过改进生产工艺和提高产品质量，可以提高企业的竞争力，赢得更多市场份额。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高压油管是工业领域的重要零部件，编织高压油管项目的实施可以促进相关产业的发展。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编织高压油管项目意义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项目目标与预期成果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生产高质量、高性能的高压油管，满足客户的需求，提高企业的竞争力和市场份额。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通过改进生产工艺、提高产品质量和个性化服务，实现高压油管的批量生产和销售，提高企业的经济效益和市场地位。同时，为相关产业的发展做出贡献。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编织高压油管采用高强度材料编织而成，具有耐高压、耐腐蚀、抗老化等特点。其工作原理是通过油管内壁的粗糙度来增加油液的流动性，提高输油效率。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编织高压油管具有结构紧凑、重量轻、安装方便、维护简单等优点，适用于各种复杂地形和恶劣环境下的油液输送。此外，该技术还具有较高的安全性和可靠性，能够保证油液输送过程中的稳定性和安全性。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编织高压油管技术原理及特点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国内外对于编织高压油管的研究和应用已经取得了一定的成果。在国外，一些发达国家已经将该技术广泛应用于石油、化工、航空航天等领域。在国内，随着技术的不断进步和市场需求的变化，编织高压油管技术也得到了越来越多的关注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国内外技术现状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环保意识的提高和能源消耗的不断增加，编织高压油管技术将会得到更加广泛的应用。同时，随着新材料和新工艺的不断涌现，该技术也将会不断发展和完善，进一步提高其性能和可靠性。此外，随着数字化和智能化技术的不断发展，编织高压油管技术的智能化和自动化水平也将会得到进一步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国内外技术现状与发展趋势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项目采用先进的编织技术和设备，结合市场需求和实际情况，设计出适合本项目的高压油管产品。同时，在生产过程中严格控制产品质量和性能指标，确保产品的可靠性和稳定性。此外，我们还提供完善的售后服务和技术支持，为客户提供更加优质的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项目采用先进的编织技术和设备，能够保证产品的质量和性能指标达到国内外先进水平。同时，我们还拥有专业的研发团队和技术支持团队，能够为客户提供更加全面和专业的服务。此外，我们还注重技术创新和产品升级换代，不断提高产品的竞争力和市场占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本项目技术方案与优势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根据项目规模、设备、人力和物料需求进行详细投资估算，以确定项目总投资额。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通过银行贷款、政府资助和合作伙伴投资等多种渠道筹措资金，确保项目资金来源稳定。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项目投资估算与资金筹措计划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资金筹措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投资估算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根据市场需求、预期产量和售价等因素预测项目的经济效益。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采用动态投资回收期、内部收益率和净现值等指标评估项目的经济效益。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经济效益预测与评估方法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https://d.book118.com/635330342220011120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2024-09-23T04:11:56.206</cp:lastPrinted>
  <dcterms:created xsi:type="dcterms:W3CDTF">2024-09-22T20:11:56Z</dcterms:created>
  <dcterms:modified xsi:type="dcterms:W3CDTF">2024-09-22T20:11:58Z</dcterms:modified>
</cp:coreProperties>
</file>