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5B8B7-31FA-4FD0-8C49-3ED5DA79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40D76-1EE0-41F1-BDCC-125301931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B3B7D-70CF-42FB-BCDC-F6730F789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4A31D-4075-4ACB-82FA-9D35EAA21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B790E9-560E-44B5-AF02-7FD3CF84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689037-A5F3-4695-8ED5-B67C2E919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3C3706-EA1B-4160-909E-811F820E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B2E1D-ADB0-40E2-B6FA-58471B5F1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C7560-A30C-46FA-BF09-0C2CF9D2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80C4D-FE89-44E6-9500-B53A04806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CD65F-A60C-4452-B382-75F6BFCCE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4030412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综合类视频服务网站平台建设运营项目实施方案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xxxx-11-30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项目建设内容与方案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项目资源与预算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项目风险管理及应对措施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项目效益评估与持续发展计划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当前互联网视频内容丰富，但存在众多无序、杂乱的信息，用户获取优质视频内容成本高。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综合类视频服务网站平台能够整合优质视频资源，为用户提供更加便捷、高效、优质的视频内容服务。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随着5G时代的到来，视频消费将更加便捷，用户对优质视频内容的需求也将不断增加。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建立一个综合类视频服务网站平台，整合优质视频资源，提高用户体验和满意度。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通过精细化运营，提高用户粘性和活跃度，增加网站流量和用户规模。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探索新的商业模式，提高网站收益和盈利能力。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满足用户对优质视频内容的需求，提高用户满意度和忠诚度。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通过精细化运营，提高网站的用户粘性和活跃度，增加网站流量和用户规模，提高市场竞争力。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探索新的商业模式，提高网站的收益和盈利能力，为公司的长期发展奠定基础。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项目建设的意义与价值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项目建设内容与方案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服务器配置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根据预测流量，配置高性能、高可用性的服务器，确保网站稳定运行。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建立完善的安全防护体系，包括防火墙、入侵检测系统等，确保网站安全。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合理规划网站结构，包括导航栏、页面布局、搜索功能等，提高用户体验。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移动端适配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提供响应式设计，确保网站在多种设备上都能正常浏览。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网站平台建设方案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内容分类与审核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制定内容分类标准，明确审核流程，确保网站内容合法、健康。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用户互动与反馈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建立用户互动渠道，收集用户反馈，及时调整内容运营策略。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内容更新计划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定期更新内容，保持网站活力，吸引用户关注。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通过数据分析，优化内容结构，提高网站流量和用户满意度。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内容运营方案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项目实施计划与时间表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运营与维护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网站平台设计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根据需求分析结果，制定网站平台的设计方案，包括网站结构、界面风格、功能模块等。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测试与验收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对开发完成的网站平台进行测试，检查是否符合设计要求和用户需求，并进行验收。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上线与推广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将网站平台上线，并进行市场推广，吸引用户访问和使用。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收集相关资料，了解用户需求和市场状况，对项目进行可行性分析。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网站平台开发与实现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按照设计方案，开发网站平台的核心功能和模块，实现网站平台的各项功能。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对网站平台进行日常运营和维护，保证网站平台的稳定性和安全性，并根据用户反馈进行优化和改进。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项目实施阶段划分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1-2个月，工作重点为收集资料、访谈用户、撰写需求分析报告。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网站平台设计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1-2个月，工作重点为制定设计方案、进行界面风格设计和功能模块设计。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网站平台开发与实现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2-3个月，工作重点为开发核心功能和模块、实现各项功能。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测试与验收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1-2个月，工作重点为进行功能测试、性能测试、安全测试、验收和整改问题。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上线与推广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1个月，工作重点为上线推广、制定营销策略、吸引用户访问和使用。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运营与维护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持续进行，工作重点为监控网站运行情况、维护网站安全和稳定性、进行优化和改进。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各阶段时间安排与工作重点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项目启动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明确项目目标、任务和人员分工，制定项目计划和时间表。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收集资料、访谈用户、撰写需求分析报告，确定项目需求和可行性。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网站平台设计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制定设计方案、进行界面风格设计和功能模块设计，提交设计稿给客户确认。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项目实施流程与关键节点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网站平台开发与实现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按照设计方案进行开发，实现各项功能，提交测试团队进行测试。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测试与验收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进行功能测试、性能测试、安全测试，提交测试报告给客户确认，进行验收和整改问题。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上线与推广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正式上线推广，制定营销策略、吸引用户访问和使用，进行市场推广和宣传。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运营与维护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监控网站运行情况、维护网站安全和稳定性，进行优化和改进，持续改进用户体验和服务质量。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项目实施流程与关键节点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https://d.book118.com/635340304123011041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2024-09-01T22:51:30.848</cp:lastPrinted>
  <dcterms:created xsi:type="dcterms:W3CDTF">2024-09-01T14:51:30Z</dcterms:created>
  <dcterms:modified xsi:type="dcterms:W3CDTF">2024-09-01T14:51:32Z</dcterms:modified>
</cp:coreProperties>
</file>