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6AA35C-BC46-4E3F-B793-9604B6A36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EE5572-9C59-43FA-A67C-CF252E39B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048C72-4CDD-48AD-A9C4-51B4851E4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DF3647-6BEC-47C2-9CCA-D359211B2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CF8ED9-278F-4798-8D65-F241D4854D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08E878-FD49-4020-BC24-99DC83D07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3238C7-4A48-4A48-864E-6E686C6C0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5E14D8-F799-4C95-8C5C-1DB7B1A71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D838B7-E494-426E-92C5-6BFD006EA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AF61A2-0C8E-4A0D-9026-557640DAA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DADB09-D624-43B6-89AA-69D5E4770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341123234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识别与防范人为事故风险培训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人为事故风险识别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人为事故风险防范措施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人为事故风险应急处置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人为事故风险监管与评估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848" b="1784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提高员工对人为事故风险的认知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通过培训，使员工充分认识到人为因素在事故发生中的重要作用，增强防范意识。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促进企业安全管理水平提升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通过培训，推动企业建立完善的安全管理体系，提高安全管理水平，降低事故发生率。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保障员工生命财产安全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通过培训，使员工掌握基本的安全知识和技能，提高自我保护能力，确保员工生命财产安全。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人为因素定义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指人的行为、决策、操作等对企业生产、经营等活动产生的影响。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人为事故危害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可能导致人员伤亡、财产损失、环境污染等严重后果。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人为事故风险分类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包括人的不安全行为、管理缺陷、环境因素等。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人为事故案例分析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结合典型案例，分析人为因素在事故发生中的作用及教训。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人为事故风险概述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人为事故风险识别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技能因素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指员工技能水平不足或经验欠缺导致的事故风险，如操作失误、判断错误等。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规则因素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指员工违反规章制度、操作规程等导致的事故风险，如违章作业、违反安全规定等。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知识因素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指员工缺乏必要的安全知识和意识导致的事故风险，如对危险源认识不足、缺乏应急处理能力等。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人为因素分类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通过对员工操作过程的观察，发现潜在的人为事故风险。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通过事故调查、员工访谈等方式，了解事故发生的经过和原因，识别出人为因素。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运用统计分析、因果分析等方法，对事故数据进行深入挖掘，找出人为事故风险的规律和特点。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人为事故风险识别方法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2" r="2506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某化工厂发生爆炸事故，经过调查发现，事故原因是员工违反操作规程，未对设备进行安全检查导致的。该案例表明，规则因素是人为事故风险的重要来源。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某航空公司发生空难，调查发现，事故原因是飞行员在紧急情况下判断失误，未能正确处置导致的。该案例表明，技能因素是人为事故风险的另一个重要来源。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某煤矿发生透水事故，调查发现，事故原因是矿工缺乏必要的安全知识和意识，未能及时识别透水预兆并采取措施导致的。该案例表明，知识因素是人为事故风险的不可忽视的来源。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人为事故风险防范措施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422" b="15422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990" b="21990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制定完善的安全管理制度和规章，明确各级管理人员和操作人员的职责和权限。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设立专门的安全管理机构，配备专职安全管理人员，负责安全制度的执行和监督。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定期开展安全检查和评估，及时发现和整改潜在的安全隐患。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建立健全安全管理制度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对新员工进行岗前安全教育和培训，确保他们了解并遵守公司的安全规章制度。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对在岗员工进行定期的安全教育和培训，提高他们的安全意识和操作技能。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648" b="4648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开展形式多样的安全宣传活动，如安全知识竞赛、安全演练等，提高员工的安全参与度。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加强员工安全教育和培训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https://d.book118.com/635341123234011110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2024-09-16T02:20:16.476</cp:lastPrinted>
  <dcterms:created xsi:type="dcterms:W3CDTF">2024-09-15T18:20:16Z</dcterms:created>
  <dcterms:modified xsi:type="dcterms:W3CDTF">2024-09-15T18:20:18Z</dcterms:modified>
</cp:coreProperties>
</file>