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0DB8EC9-A4D7-4B7F-998E-880073A93C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2C8542-90E9-44E2-A116-BB0F8F7752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C3FB55-E620-41E2-B501-2C10CF8EFA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A6FCDD2-1209-4A86-A5AE-A84C76DE2E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5D0164F-4273-41AB-B01B-2856FCB915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2CB5CA9-5CF6-4F80-A00A-0C24EA51A47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F1DB13-94A7-48C0-8FFB-8B258CF1C00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36F0B6-B2BD-4DAB-82C8-30E64FBA89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44D23E-E950-48F6-9211-3AD2273728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81315B-19C0-463B-A4AB-5B93062E84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CB77E7-8291-4849-A557-CF5A1D8316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5342140333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文献检索基础知识重点讲解</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文献检索概述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文献检索基本原理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文献检索方法与技巧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数据库资源与搜索引擎介绍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实际操作演示与案例分析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学术规范与版权问题探讨</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文献检索概述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72" b="107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文献检索是指通过一定的方法和手段，在各类文献资源中查找并获取特定信息的过程。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帮助研究者快速、准确地找到所需文献，提高研究效率和质量；促进学术交流和信息共享，推动科学进步和社会发展。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文献检索定义与目的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文献类型及来源</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文献类型</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包括期刊论文、会议论文、学位论文、专利、标准、报告等。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来源</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图书馆、档案馆、博物馆等实体机构；数据库、电子期刊、电子图书等网络资源。</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节约时间和精力</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通过检索工具可以快速定位到所需文献，避免盲目翻阅和查找。</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提高查全率和查准率</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利用检索技巧和策略，可以更加全面地获取相关文献，同时筛选出符合要求的文献。</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拓展研究视野</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通过检索不同领域和主题的文献，可以了解更多研究动态和进展，拓展研究思路和视野。</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文献检索重要性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文献检索基本原理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信息组织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将大量无序的信息进行有序化、系统化的整理，便于用户查找和利用。这包括分类、主题标引、关键词提取等方法。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信息存储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将组织好的信息以一定的格式和方式存储在计算机或其他存储介质中，形成可供检索的数据库或文档集合。</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6563" r="265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信息组织与存储原理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280" r="1228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根据用户的信息需求，从已存储的信息集合中查找出与需求相关的信息，并按照一定的顺序和方式呈现给用户。</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信息检索原理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包括布尔逻辑检索、模糊检索、自然语言检索、图像检索、视频检索等多种技术，以满足用户不同类型的信息需求。</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信息检索技术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信息检索原理与技术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根据检索结果的准确性、相关性、全面性等指标对检索效果进行评价，以便不断优化检索算法和提高检索效率。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检索结果评价</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用户可以对检索结果进行反馈，如点击、浏览、评论等，这些反馈可以作为优化检索算法和提高检索效果的重要依据。同时，用户还可以通过反馈机制向系统提出改进建议或报告问题，帮助系统不断完善和优化。</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用户反馈</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检索结果评价与反馈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文献检索方法与技巧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608" r="23608"/>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关键词选择原则</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根据研究主题和检索需求，选择具有代表性、专指性的关键词。</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关键词扩展途径</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利用同义词、近义词、相关词等进行扩展，提高检索结果的查全率。</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关键词组合策略</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将不同关键词进行组合，形成更具针对性的检索表达式。</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关键词选择与扩展方法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用于连接多个关键词，检索同时包含这些关键词的文献。</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逻辑与（AND）运算</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用于连接同义词或近义词，扩大检索范围，提高查全率。</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逻辑或（OR）运算</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用于排除无关文献，缩小检索范围，提高查准率。</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逻辑非（NOT）运算</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布尔逻辑运算符应用技巧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https://d.book118.com/635342140333011104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2024-09-14T22:17:57.124</cp:lastPrinted>
  <dcterms:created xsi:type="dcterms:W3CDTF">2024-09-14T14:17:57Z</dcterms:created>
  <dcterms:modified xsi:type="dcterms:W3CDTF">2024-09-14T14:17:59Z</dcterms:modified>
</cp:coreProperties>
</file>