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C3397-64F5-4EC5-8EC9-24F260AC9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259E-BF8D-45E9-9BD6-8C7E6CA0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C170B-2864-4CAF-88C2-52465318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CAFAD-1BA5-48B1-8190-A41AAD57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39A0CD-C8E3-473F-832C-279E9D4B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7B3D2-5CDA-45FE-AF90-40563FBD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92792-43BB-4A77-A36D-30FEEB8FA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959E1-B942-4E05-B355-9B9DCEAA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F6266-EE5D-4013-93E1-9F313FA3A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B3D66-556F-4EFF-8E4E-70E29C0A2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AE94B-E7F7-48DB-8802-F067346F3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422121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分析理解与认识总结报告\n## 1.药物分析的基本概念与重要性\n### 1.1药物分析的定义与目的\n### 1.2药物分析的重要性及影响因素\n### 1.3药物分析的基本原则与方法\n## 2.药物分析的主要内容与方法\n### 2.1药物成分分析：理化性质与结构鉴定\n### 2.2药物制剂分析：剂型、工艺与质量控制\n### 2.3药物代谢与动力学分析：生物相容性与药代动力学\n## 3.药物分析技术的应用与实践\n### 3.1光谱法在药物分析中的应用\n### 3.2色谱法在药物分析中的应用\n### 3.3核磁共振技术在药物分析中的应用\n## 4.药物分析中的挑战与未来发展趋势\n### 4.1药物分析中的挑战：复杂样品与高通量分析\n### 4.2药物分析技术的创新与发展\n### 4.3药物分析的未来趋势：个性化医疗与精准治疗\n## 5.药物分析实践案例分析\n### 5.1药物分析案例：质量标准的制定与执行\n### 5.2药物分析案例：药品研发过程中的分析\n### 5.3药物分析案例：药品质量控制与监管\n## 6.药物分析课程总结与展望\n### 6.1药物分析课程的主要收获与体会\n### 6.2药物分析课程的未来改进与建议\n### 6.3药物分析在职业发展中的重要作用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药物分析理解与认识总结报告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83643" y="1272759"/>
            <a:ext cx="3624710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药物分析的基本概念与重要性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药物分析是一门研究药物成分、结构、性质、制剂、药效和药代动力学等的科学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药物成分分析：研究药物中的各种化学成分，包括活性成分、辅料等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药物制剂分析：研究药物制剂的制备工艺、质量控制、稳定性等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药物代谢与动力学分析：研究药物在生物体内的代谢过程、药效学和药代动力学等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药物分析的目的是确保药物的安全、有效、一致性和可控性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安全性：确保药物不含有毒性成分或含量在安全范围内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有效性：确保药物具有预期的治疗效果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一致性：确保不同批次、不同生产厂家的药物在质量上保持一致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可控性：实现对药物生产过程中的质量控制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药物分析的定义与目的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保障药品质量：确保药品在治疗过程中的安全性和有效性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促进药物研发：为药物研发提供科学依据和技术支持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提高药品监管水平：为药品市场监管提供技术保障</a:t>
                </a:r>
                <a:endParaRPr/>
              </a:p>
            </p:txBody>
          </p:sp>
          <p:sp>
            <p:nvSpPr>
              <p:cNvPr id="23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药物分析的重要性</a:t>
                </a:r>
                <a:endParaRPr/>
              </a:p>
            </p:txBody>
          </p:sp>
          <p:sp>
            <p:nvSpPr>
              <p:cNvPr id="23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药物成分的复杂性：药物成分可能包括多种活性成分、辅料等，分析难度较大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药物制剂的多样性：药物制剂形式多样，如片剂、胶囊、注射剂等，分析方法和要求不同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药物代谢与动力学的复杂性：药物在生物体内的代谢过程和药代动力学受多种因素影响</a:t>
                </a:r>
                <a:endParaRPr/>
              </a:p>
            </p:txBody>
          </p:sp>
          <p:sp>
            <p:nvSpPr>
              <p:cNvPr id="24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药物分析的影响因素</a:t>
                </a:r>
                <a:endParaRPr/>
              </a:p>
            </p:txBody>
          </p:sp>
          <p:sp>
            <p:nvSpPr>
              <p:cNvPr id="24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药物分析的重要性及影响因素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药物分析的基本原则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准确性：确保分析结果的准确性和可靠性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精密性：分析过程具有高度的重复性和再现性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可靠性：分析结果具有稳定性和一致性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完整性：分析过程涵盖了药物分析的各个方面，确保全面评价药物质量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药物分析的方法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光谱法：如紫外-可见光谱法、红外光谱法、核磁共振光谱法等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色谱法：如高效液相色谱法、气相色谱法、薄层色谱法等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生物学方法：如体外药物活性测定、药代动力学研究等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物理化学方法：如熔点测定、溶解度测定、电泳法等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药物分析的基本原则与方法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药物分析的主要内容与方法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药物成分的理化性质分析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分子量：通过分子量测定了解药物成分的大小和结构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溶解度：了解药物成分在不同溶剂中的溶解性能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熔点：通过熔点测定了解药物成分的晶型、纯度等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荧光性质：通过荧光测定了解药物成分的光学性质和稳定性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药物成分的结构鉴定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质谱法：通过质谱测定药物成分的分子量和结构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红外光谱法：通过红外光谱测定药物成分的结构特征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核磁共振光谱法：通过核磁共振光谱测定药物成分的结构和构象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药物成分分析：理化性质与结构鉴定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药物制剂的剂型分析</a:t>
                </a:r>
                <a:endParaRPr/>
              </a:p>
            </p:txBody>
          </p:sp>
          <p:sp>
            <p:nvSpPr>
              <p:cNvPr id="2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剂型分类：了解药物制剂的不同形式，如片剂、胶囊、注射剂等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剂型特点：分析不同剂型的优缺点和适用范围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剂型与药效关系：研究剂型对药物释放、吸收和药效的影响</a:t>
                </a:r>
                <a:endParaRPr/>
              </a:p>
            </p:txBody>
          </p:sp>
        </p:grpSp>
        <p:grpSp>
          <p:nvGrpSpPr>
            <p:cNvPr id="2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药物制剂的工艺分析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工艺过程：了解药物制剂的生产过程，包括原料处理、制剂制备、质量控制等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工艺参数：分析影响药物制剂质量的关键工艺参数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工艺优化：通过优化工艺参数提高药物制剂的质量和稳定性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药物制剂的质量控制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处方分析：分析药物制剂的处方组成，评估其合理性和可行性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工艺过程控制：实施工艺过程控制，确保药物制剂的质量稳定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产品质量评价：通过药物分析评价药物制剂的质量和安全性</a:t>
                </a:r>
                <a:endParaRPr/>
              </a:p>
            </p:txBody>
          </p:sp>
        </p:grpSp>
      </p:grpSp>
      <p:pic>
        <p:nvPicPr>
          <p:cNvPr id="2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药物制剂分析：剂型、工艺与质量控制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01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02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药物代谢分析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代谢途径：研究药物在生物体内的代谢途径和代谢产物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代谢酶：了解药物代谢过程中涉及的酶类及其作用机制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代谢动力学：研究药物在生物体内的代谢速率、代谢饱和度和药时曲线等</a:t>
                </a:r>
                <a:endParaRPr/>
              </a:p>
            </p:txBody>
          </p:sp>
        </p:grpSp>
        <p:grpSp>
          <p:nvGrpSpPr>
            <p:cNvPr id="306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07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药代动力学分析</a:t>
                </a:r>
                <a:endParaRPr/>
              </a:p>
            </p:txBody>
          </p:sp>
          <p:sp>
            <p:nvSpPr>
              <p:cNvPr id="3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吸收过程：研究药物在生物体内的吸收机制、吸收速率和吸收程度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分布过程：研究药物在生物体内的分布特点、分布容积和血药浓度等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排泄过程：研究药物在生物体内的排泄途径、排泄速率和排泄率等</a:t>
                </a:r>
                <a:endParaRPr/>
              </a:p>
            </p:txBody>
          </p:sp>
        </p:grpSp>
        <p:grpSp>
          <p:nvGrpSpPr>
            <p:cNvPr id="311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12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1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生物相容性分析</a:t>
                </a:r>
                <a:endParaRPr/>
              </a:p>
            </p:txBody>
          </p:sp>
          <p:sp>
            <p:nvSpPr>
              <p:cNvPr id="31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生物相容性评价：评估药物与生物体之间的相互作用，如蛋白质结合、细胞毒性等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生物相容性试验：通过体外试验和动物试验评价药物的生物相容性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生物相容性研究：研究药物在生物体内的转运、代谢和排泄过程及其与生物相容性的关系</a:t>
                </a:r>
                <a:endParaRPr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药物代谢与动力学分析：生物相容性与药代动力学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药物分析技术的应用与实践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组合 1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紫外-可见光谱法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药物成分的定量分析：通过紫外-可见光谱法测定药物成分的含量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药物成分的定性分析：通过紫外-可见光谱法识别药物成分的特征吸收峰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红外光谱法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药物成分的结构鉴定：通过红外光谱法测定药物成分的结构特征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药物制剂的定性分析：通过红外光谱法识别药物制剂的成分和辅料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核磁共振光谱法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药物成分的结构鉴定：通过核磁共振光谱法测定药物成分的结构和构象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药物成分的定量分析：通过核磁共振光谱法测定药物成分的含量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光谱法在药物分析中的应用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高效液相色谱法</a:t>
                </a:r>
                <a:endParaRPr/>
              </a:p>
            </p:txBody>
          </p:sp>
          <p:sp>
            <p:nvSpPr>
              <p:cNvPr id="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药物成分的定量分析：通过高效液相色谱法测定药物成分的含量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药物成分的定性分析：通过高效液相色谱法识别药物成分的特征峰</a:t>
                </a:r>
                <a:endParaRPr/>
              </a:p>
            </p:txBody>
          </p:sp>
        </p:grpSp>
        <p:grpSp>
          <p:nvGrpSpPr>
            <p:cNvPr id="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气相色谱法</a:t>
                </a:r>
                <a:endParaRPr/>
              </a:p>
            </p:txBody>
          </p:sp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药物成分的定量分析：通过气相色谱法测定药物成分的含量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药物成分的定性分析：通过气相色谱法识别药物成分的特征峰</a:t>
                </a:r>
                <a:endParaRPr/>
              </a:p>
            </p:txBody>
          </p:sp>
        </p:grpSp>
        <p:grpSp>
          <p:nvGrpSpPr>
            <p:cNvPr id="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薄层色谱法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药物制剂的定性分析：通过薄层色谱法识别药物制剂的成分和辅料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药物制剂的定量分析：通过薄层色谱法测定药物制剂的含量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色谱法在药物分析中的应用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核磁共振技术在药物分析中的应用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" name="组合 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1" name="组合 4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核磁共振光谱法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药物成分的结构鉴定：通过核磁共振光谱法测定药物成分的结构和构象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药物成分的定量分析：通过核磁共振光谱法测定药物成分的含量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" name="组合 4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核磁共振成像技术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药物分布研究：通过核磁共振成像技术研究药物在生物体内的分布特点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药物代谢研究：通过核磁共振成像技术研究药物在生物体内的代谢过程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https://d.book118.com/635342212113011112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药物分析理解与认识总结报告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2024-09-18T14:30:11.741</cp:lastPrinted>
  <dcterms:created xsi:type="dcterms:W3CDTF">2024-09-18T06:30:11Z</dcterms:created>
  <dcterms:modified xsi:type="dcterms:W3CDTF">2024-09-18T06:30:13Z</dcterms:modified>
</cp:coreProperties>
</file>