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54917-1982-4FEA-89E5-65A85753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EF7D-E2A4-4A42-A6DB-C212DC37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7B06-453B-493E-9409-75D1455E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D9261-296D-4A4E-9CDB-EDB4FF3A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6B989-0D20-4043-8E78-742D4138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7A93B-41A1-4FEA-BDD2-BED8DF36F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4F27-1D1E-4431-886C-41F606A9B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D35E0-AC70-4C9D-9B96-D6A75B7D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C0EDE-16D6-4385-A2A7-36E34770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3113F-F208-467E-A466-8C002B1A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B9CF9-B366-4D01-AB5D-4FC98BD3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44001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《高级统计学》ppt课件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统计推断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高级统计技术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43" b="4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统计学是一门研究数据收集、整理、分析和推断的科学，旨在从数据中获取有用信息，并对未知现象进行预测。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在现代社会，统计学在各个领域中发挥着重要作用，如科学研究、经济分析、医学研究、政府决策等，是决策和预测的重要依据。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统计学起源于17世纪，最初是用于国家管理和人口普查的简单数据收集和分析。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早期统计学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近代统计学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181" b="101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现代统计学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随着数学和科学的不断发展，统计学逐渐引入了更复杂的方法和技术，如概率论和数理统计。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现代统计学已经发展成为一个涵盖多个领域的学科，包括描述性统计、推理性统计、多元统计等。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62" r="13062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在社会科学领域，统计学被广泛应用于社会调查、市场分析、政策评估等方面。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自然科学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商业和经济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在自然科学领域，统计学被用于生物学、医学、物理学等领域的数据分析和实验设计。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在工程学领域，统计学被用于质量控制、可靠性分析、优化设计等方面。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在商业和经济领域，统计学被用于市场预测、财务分析、风险管理等方面。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统计基础概念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研究对象的全体集合。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从总体中抽取的一部分个体的集合。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样本能否反映总体的特性。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样本的代表性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样本抽取是否遵循随机原则。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样本的随机性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描述总体特性的数值，例如总体均值、总体方差等。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描述样本特性的数值，例如样本均值、样本方差等。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统计量是参数的估计值，用于估计参数的准确性。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参数与统计量的关系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参数与统计量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52" r="178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描述事件发生的可能性大小。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描述随机变量取值的概率规律。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取值可以一一列举的随机变量。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取值范围为某一区间内的随机变量。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概率与分布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中心趋势的度量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描述数据集中趋势的数值，例如均值、中位数等。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离散趋势的度量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描述数据变异程度的数值，例如方差、标准差等。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中心趋势和离散趋势的度量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统计推断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参数估计是统计学中的一种基本方法，通过样本数据来估计总体参数的数值。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点估计是用单一的数值来估计总体参数，常用的方法有矩估计和最大似然估计。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区间估计是给出总体参数的一个估计区间，而不是单一的数值，这样可以提供更准确和可靠的信息。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两类错误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在假设检验中，可能会犯两类错误，即第一类错误和第二类错误，它们对假设检验的结果产生影响。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假设检验是统计推断中的一种重要方法，通过提出一个假设，然后利用样本数据来检验这个假设是否成立。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显著性检验是假设检验中的一种常见方法，通过计算假设成立时的概率来判断假设是否可信。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方差分析的概念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方差分析是一种统计学方法，用于比较不同组数据的均值是否存在显著差异。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单因素方差分析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单因素方差分析是方差分析中的一种，用于比较一个因素不同水平下的均值是否存在显著差异。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多因素方差分析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多因素方差分析是方差分析中的一种，用于比较多个因素不同水平下的均值是否存在显著差异。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https://d.book118.com/635344001111011110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2024-09-15T11:27:31.297</cp:lastPrinted>
  <dcterms:created xsi:type="dcterms:W3CDTF">2024-09-15T03:27:31Z</dcterms:created>
  <dcterms:modified xsi:type="dcterms:W3CDTF">2024-09-15T03:27:33Z</dcterms:modified>
</cp:coreProperties>
</file>