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029F43-300A-4D1A-930F-A263930D9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C61516-2BB8-400B-9D13-BB77B74EC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9143E3-EAAB-4554-BF6D-C979E509BE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210D35-4199-4712-8BA3-F45A688CF6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F6321F-CFEE-4CE1-A448-307F71BD24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E1CFC8-9095-4D6F-BD0F-5FABB3B407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BA688C-6E97-4024-A61D-D36A64D822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DA2574-7258-4CF8-B8C6-CA26BC8E39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1D57C3-7BFA-47FF-A294-A30F07BC8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0632B-E720-4557-A376-435716781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D6C3FD-BB6C-47F6-97E9-299E5225E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34434321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盲人耳机创业项目计划书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产品设计与功能特点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生产制造与供应链管理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品牌推广与营销策略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组织架构与人力资源配置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财务预测与投资回报分析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项目背景与市场分析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盲人数量及分布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全球盲人数量庞大，分布广泛，其中发展中国家占比较高。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生活挑战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盲人在日常生活中面临诸多挑战，如出行、社交、获取信息等。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听觉依赖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由于视觉障碍，盲人更加依赖听觉来感知周围环境，对声音的质量和清晰度有更高要求。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盲人群体现状及需求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听力辅助设备市场规模逐年增长，其中助听器市场占比最大。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429" b="1442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产品种类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75" b="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市场上听力辅助设备种类繁多，包括助听器、耳机、听力计等。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随着科技的进步，听力辅助设备在音质、降噪、智能化等方面不断取得突破。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听力辅助设备市场概况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771" r="1577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市场占有率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部分品牌在市场上具有较高的知名度和市场占有率。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主要品牌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当前市场上主要的听力辅助设备品牌包括瑞士峰力、斯达克、瑞声达等。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产品特点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竞争对手的产品在音质、降噪、佩戴舒适度等方面各有优势。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随着消费者需求的多样化，个性化定制将成为听力辅助设备市场的新趋势。</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0000" r="200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个性化需求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人工智能和大数据技术的应用将推动听力辅助设备的智能化发展，提高用户体验。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智能化发展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环保意识的提高将促使听力辅助设备制造商更加注重产品的环保性能。</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绿色环保</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产品设计与功能特点</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通过声音传递环境信息，增强盲人对周围环境的感知能力。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辅助盲人感知环境</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注重产品的易用性和舒适性，确保盲人能够轻松上手并享受使用过程。</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用户体验优先</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在保障功能性的同时，追求产品的美观和时尚感，让盲人用户也能展现个性魅力。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时尚与实用并存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盲人耳机设计理念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核心功能介绍</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声音导航</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通过声音提示引导盲人行走，避开障碍物，规划最佳行走路径。</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语音交互</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支持语音输入和输出，方便盲人用户与设备进行交互，实现语音控制、语音提示等功能。</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环境感知</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实时收集周围环境的声音信息，经过处理后传递给盲人用户，帮助其感知周围环境的变化。</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娱乐功能</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提供音乐、有声读物等娱乐内容，丰富盲人用户的业余生活。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42" r="5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采用高性能音频处理芯片，对环境声音进行实时采集、分析和处理，确保声音信息的准确性和实时性。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先进的音频处理技术</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智能语音识别技术</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无线通信技术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人性化设计</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运用先进的语音识别算法，实现高效、准确的语音输入和输出功能，提升用户体验。</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采用蓝牙、Wi-Fi等无线通信技术，实现与其他设备的连接和数据传输，方便用户使用。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在产品设计中充分考虑盲人的使用习惯和人体工学原理，确保产品的易用性和舒适性。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技术实现方案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针对盲人的特殊需求进行定制化设计，提供更加贴心、实用的功能。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专为盲人设计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采用先进的音频处理技术，确保声音信息的清晰度和准确性，提升用户体验。</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高性能音频处理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支持智能语音识别和语音控制功能，方便盲人用户与设备进行交互。</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智能语音交互</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注重产品的美观和时尚感，让盲人用户也能展现个性魅力。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时尚外观设计</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产品优势及创新点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生产制造与供应链管理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精益生产原则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通过消除浪费、持续改进生产流程，提高生产效率，降低成本。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产能规划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根据市场需求预测，合理规划产能，确保产品按时交付。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柔性生产计划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考虑到盲人耳机需求的多样性，我们将采用柔性生产计划，以便快速调整生产线的配置，满足不同产品的生产需求。</a:t>
            </a:r>
          </a:p>
        </p:txBody>
      </p:sp>
      <p:pic>
        <p:nvPicPr>
          <p:cNvPr id="10" name="Picture 10"/>
          <p:cNvPicPr>
            <a:picLocks noChangeAspect="1"/>
          </p:cNvPicPr>
          <p:nvPr/>
        </p:nvPicPr>
        <p:blipFill>
          <a:blip r:embed="rId2"/>
          <a:srcRect l="14667" r="1466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生产计划安排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优质原材料选择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选用高品质的音频组件、舒适的佩戴材料以及耐用的电池等，确保产品质量。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长期合作关系建立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与信誉良好的供应商建立长期合作关系，确保原材料的稳定供应和价格优惠。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多元化供应商选择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为降低供应链风险，我们将选择多个供应商，确保原材料供应不受单一供应商影响。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制定包括质量、价格、交货期、服务等方面的供应商评估标准。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供应商评估标准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通过市场调查、初步筛选、现场考察、综合评估等步骤，选择合适的供应商。</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供应商选择流程</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建立供应商档案，定期评估供应商绩效，及时跟进并改进供应商合作中的问题。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供应商关系管理</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供应商选择及评估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3" r="112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精益库存管理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通过实时库存监控、安全库存设定、定期盘点等措施，降低库存成本，提高库存周转率。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智能物流配送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利用先进的物流管理系统，实现订单处理、货物跟踪、智能配送等环节的优化，提高物流效率。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逆向物流管理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建立完善的退货、维修、回收等逆向物流流程，提高客户满意度和品牌形象。</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库存管理及物流配送</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04</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品牌推广与营销策略</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875" r="587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专注于为盲人提供高品质、易用性强的耳机产品，打造盲人专属的高端耳机品牌。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品牌定位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塑造专业、贴心、无障碍的品牌形象，传递对盲人群体的关爱与尊重，提升品牌的社会责任感。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品牌形象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品牌定位及形象塑造</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https://d.book118.com/635344343213011102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2024-09-11T14:05:54.135</cp:lastPrinted>
  <dcterms:created xsi:type="dcterms:W3CDTF">2024-09-11T06:05:54Z</dcterms:created>
  <dcterms:modified xsi:type="dcterms:W3CDTF">2024-09-11T06:05:56Z</dcterms:modified>
</cp:coreProperties>
</file>