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2C7E22-06DF-42DC-9F06-E0AC0061D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417A7B-ACC1-4B00-A2B3-3A17B119A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E56739-A8B9-4F90-A218-2DC5EF337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5EDD3-6AA3-4644-937F-461E67213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DDD0A9-4DF7-440F-9222-B8F6152190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972D09-25C6-427A-9C0F-2906822AB6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0CF665-68F3-43A6-8FA8-2C6C3E515A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91D459-8140-400C-AB68-5197E3DF3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3E893-9C3C-4CDC-AD40-ACDF2FAC4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5CA3F-87CF-4212-9B73-A11DE985F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2CB1B-1B75-46ED-96BE-4E8F7DD9B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002220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PPT courseware for Hanfu English Speech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The characteristics and style of Hanfu</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The Application and Influence of Hanfu in Today's Society</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The combination of Hanfu and English speech</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Practice and demonstration</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Epilogue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Introduction</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9" r="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beauty of Hanfu culture and its influence on English speech</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Theme</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This part introduces the theme of the course, focusing on the unique cultural characteristics and historical background of Hanfu, as well as its influence on English speech and language</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Description</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Theme Introduction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History: The origin and development of Hanfu culture</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Cultural Background: The traditional values and beliefs of Hanfu culture</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Description: This part provides a brief overview of the history and cultural background of Hanfu, including its origin, development, traditional values and beliefs, etc. This helps to give a deeper understanding of Hanfu culture and its influence on English speech</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Cultural Background of Hanfu</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The characteristics and style of Hanfu</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design characteristics of Hanfu</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Simple and elegant: Hanfu emphasizes simplicity and elegance, avoiding excessive decoration and complex patterns</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Summary and balance: Summary and balance are important principles in Hanfu design, creating a sense of harmony and stability</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Traditional Chinese elements: Hanfu of companies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Traditional Hanfu</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This style emphasizes traditional Chinese culture and is often used in formal cases</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Modern Hanfu</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This style integrates traditional and modern elements, creating a more modern and fashionable look</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Fusion Hanfu</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This style combines Hanfu with other styles, creating a unique and personalized look</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Classification of Hanfu Style</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Traditional Chinese values</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Hanfu reflections Traditional Chinese values such as respect, harmony, and modernity</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National identity</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Hanfu is a symbol of Chinese culture and identity, representing the unique history and tradition of China</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Artistic expression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Hanfu is a form of artistic expression, reflecting the aesthetic taste and cultural level of the wearer</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Cultural Annotation of Hanfu</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The Application and Influence of Hanfu in Today's Society</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Application of Hanfu in Traditional Festivals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application of Hanfu in traditional festivals: Hanfu, as an important component of Chinese traditional culture, plays an important role in traditional festivals. For example, in traditional festivals such as the Spring Festival and the Mid-Autumn Festival, people will wear hanfu to participate in various celebrations to show respect for and inheritance of traditional culture.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The significance of Hanfu in traditional festival activities: Wearing Hanfu to participate in festival activities is not only the inheritance of traditional culture, but also a manifestation of cultural confidence. By wearing Hanfu, people can better understand traditional culture, enhance national pride, and also add a strong cultural atmosphere to festival activities.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The influence of Hanfu in film and television works: With the continuous development of China's film and television industry, more and more film and television works are beginning to focus on exploring and presenting traditional culture. Hanfu, as an important component of traditional culture, often appears in film and television works, providing audiences with a unique visual experience.</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The significance of Hanfu in film and television works: Through film and television works, people can have a more intuitive understanding of the cultural connotations and historical background of Hanfu. At the same time, the Hanfu style and scene design in film and television works can also provide audiences with richer visual enjoyment and cultural influence.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influence of Hanfu in film and television works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https://d.book118.com/636000222034010045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2024-09-13T21:11:40.460</cp:lastPrinted>
  <dcterms:created xsi:type="dcterms:W3CDTF">2024-09-13T13:11:40Z</dcterms:created>
  <dcterms:modified xsi:type="dcterms:W3CDTF">2024-09-13T13:11:42Z</dcterms:modified>
</cp:coreProperties>
</file>