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52DF83-63D6-4EA5-BEA9-A9F4E1CC85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65AF-0913-4903-855E-04B62F8A7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E12B7-3255-4205-983F-25207C716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B78EB-42A1-4523-B6D0-8FFE89F1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8B841-98E7-4280-BE5C-7FFEE2D73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FB4E0-7A9D-4B83-BDA1-F9CAF838A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C6C1B-E0A0-465C-A6B7-A55F5DB6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ACA4C-5E0A-4B5C-B23D-749EE30B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FFE5E-800B-462B-BAA3-FA6BD5A8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E57AF-A67D-4B57-BF70-0945B7DD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EDE3B-6141-4CBD-95A3-0CDB8754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77C6B-D6B2-491B-AAD0-37F9E938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D58A44E-5EDD-4043-945B-F9EDBB0C53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54992C-5B3C-4C99-89F7-80EB09574A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0022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员工礼仪培训中的团队建设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员工礼仪培训概述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团队建设的重要性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员工礼仪与团队建设的关系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员工礼仪培训概述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介绍员工礼仪培训的背景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员工礼仪培训在企业中起着至关重要的作用，可以提升员工形象、增强团队凝聚力，进而提升企业整体竞争力。礼仪培训旨在规范员工的行为举止，提高员工的职业素养和个人修养，使其在各种社交场合中得体得宜，展现专业形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包括着装、仪表、言谈举止等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员工礼仪培训的内容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礼仪基本知识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包括言语表达、非言语沟通等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在日常工作中的实际操作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礼仪的实际应用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不同场景下的礼仪要求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礼仪在不同场合的适用性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安排有针对性的课程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员工礼仪培训的形式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培训课程设置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线上、线下结合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培训方式选择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通过实例学习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案例分析与讨论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培训过程中加强互动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互动与实践结合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行为举止、沟通方式等方面的改变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员工礼仪培训的效果评估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培训后员工表现的变化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通过反馈提升培训效果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绩效评估与反馈机制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持续优化培训方案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持续改进与跟进计划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员工礼仪培训的目的和意义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员工礼仪培训旨在提高员工的职业素养、增强专业形象，同时培养团队协作能力，促进团队建设。通过礼仪培训，员工能够更好地适应工作环境，提高企业形象，实现个人与企业共赢的目标。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员工礼仪培训要点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礼貌待人、尊重他人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仪表端庄、言谈得体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团队合作、共同进步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合作共赢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https://d.book118.com/636000224013010104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员工礼仪培训中的团队建设</vt:lpstr>
      <vt:lpstr>目录</vt:lpstr>
      <vt:lpstr>第1章 员工礼仪培训概述</vt:lpstr>
      <vt:lpstr> </vt:lpstr>
      <vt:lpstr>员工礼仪培训的内容</vt:lpstr>
      <vt:lpstr>员工礼仪培训的形式</vt:lpstr>
      <vt:lpstr>员工礼仪培训的效果评估</vt:lpstr>
      <vt:lpstr>员工礼仪培训的目的和意义</vt:lpstr>
      <vt:lpstr>员工礼仪培训要点</vt:lpstr>
      <vt:lpstr>第2章 团队建设的重要性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2024-09-29T14:45:05.924</cp:lastPrinted>
  <dcterms:created xsi:type="dcterms:W3CDTF">2024-09-29T06:45:05Z</dcterms:created>
  <dcterms:modified xsi:type="dcterms:W3CDTF">2024-09-29T06:45:09Z</dcterms:modified>
</cp:coreProperties>
</file>