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38EF5-6365-4320-8184-60854C9DD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0360F-3857-4FA6-8DA5-CC788F9CF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69DB9-5558-4DAE-97B9-729C415DE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E026F-BE9F-428A-BAD4-D3F1B97AE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F8E1EB-892F-4277-A331-A7FC8CE7B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C51F41-E586-4334-933C-BF7B5CE09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90EC38-62DD-4467-8AC6-3F3974057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17D73-3207-4EDD-89FF-26BCFBBB3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A5E7F-D486-4159-93AC-F525F0D80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B489F-E004-407E-AAE8-C80D9789B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38A7D-61D1-4442-9BE4-6D8B72D97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02051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面瘫神经外科查房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了解患者的基本情况，包括年龄、性别、病程等。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询问患者的病史和家族史，了解是否存在遗传因素。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观察患者的面部表情和肌肉功能，判断面瘫的严重程度。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查看患者的影像学检查结果，了解是否存在压迫神经的病变。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询问患者的感觉和运动功能是否有改善，了解治疗对患者生活质量的影响。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726" b="117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对比患者入院时的病情和经过一段时间治疗后的病情，评估治疗效果。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评估治疗效果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根据患者的病情和治疗效果，制定下一步的治疗方案。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对于治疗效果不佳的患者，调整治疗方案或考虑手术治疗。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告知患者及家属治疗过程中的注意事项和康复建议，促进患者的康复。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患者基本信息收集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症状观察与评估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患者入院评估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包括年龄、性别、病史、家族史等。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观察患者面部肌肉活动情况，评估面瘫程度。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检查患者神经系统功能，排除其他神经性疾病。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进行必要的实验室和影像学检查，为诊断和治疗提供依据。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医生、护士和患者家属共同讨论病情，制定合适的治疗方案。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手术方案确定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根据患者病情和自身认知情况，选择药物治疗、物理治疗或手术治疗。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对于需要手术治疗的患者，确定手术时间、手术方式及手术风险。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治疗方案讨论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79" b="111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患者病情监测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病情变化观察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密切观察患者病情变化，及时发现和处理并发症。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治疗反应监测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监测患者对治疗的反应，调整治疗方案。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康复进展评估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评估患者康复进展情况，指导患者进行康复训练。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详细记录查房过程，包括患者病情、治疗方案、病情监测结果等。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917" b="11917"/>
          <a:stretch>
            <a:fillRect/>
          </a:stretch>
        </p:blipFill>
        <p:spPr>
          <a:xfrm>
            <a:off x="1632387" y="1536628"/>
            <a:ext cx="1898907" cy="1898908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查房记录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将查房记录整理成册，方便医生查阅和总结经验。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记录整理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将查房结果及时反馈给患者和家属，增强医患沟通。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查房记录整理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https://d.book118.com/636002051210010044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2024-09-13T06:34:33.720</cp:lastPrinted>
  <dcterms:created xsi:type="dcterms:W3CDTF">2024-09-12T22:34:33Z</dcterms:created>
  <dcterms:modified xsi:type="dcterms:W3CDTF">2024-09-12T22:34:35Z</dcterms:modified>
</cp:coreProperties>
</file>