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6" r:id="rId9"/>
  </p:sldIdLst>
  <p:sldSz cx="12192000" cy="6858000"/>
  <p:notesSz cx="6858000" cy="9144000"/>
  <p:custDataLst>
    <p:tags r:id="rId1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ags" Target="tags/tag1.xml" /><Relationship Id="rId11" Type="http://schemas.openxmlformats.org/officeDocument/2006/relationships/presProps" Target="presProps.xml" /><Relationship Id="rId12" Type="http://schemas.openxmlformats.org/officeDocument/2006/relationships/viewProps" Target="viewProps.xml" /><Relationship Id="rId13" Type="http://schemas.openxmlformats.org/officeDocument/2006/relationships/theme" Target="theme/theme1.xml" /><Relationship Id="rId14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CDD43CD-CFF0-40A8-B5A9-86B626FEF7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F5907D-14C0-424F-8276-DA91E57055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5359E56-7AE2-402C-BD6F-913AB1F0F0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CBE3CAD-EB60-4DC6-B0E0-6B95A9810F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139EEF9-C33F-4751-A16E-BB799A8693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CA688B3-EB35-4745-B250-36A0C8922A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EC03345-81A4-4A24-99B1-1579F130B6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E7B08E9-CBED-4054-9AAB-54AED9C6A4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06941C4-BED6-469F-84BF-0EF714E86F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C931A2-F463-445D-BF7D-F137816367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5DF896-908E-422F-B2EA-094A6A2E5E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3600405500201005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教师专业成长的三步曲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838648" y="4167778"/>
            <a:ext cx="2333375" cy="34144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587678" y="4167778"/>
            <a:ext cx="2820047" cy="34144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2024-01-27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第一步：专业认知与自我定位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第二步：教育教学技能提升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第三步：学科专业素养深化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教师专业成长的挑战与应对策略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教师专业成长的未来趋势与展望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vert="horz"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7848" b="17848"/>
          <a:stretch>
            <a:fillRect/>
          </a:stretch>
        </p:blipFill>
        <p:spPr>
          <a:xfrm>
            <a:off x="6230112" y="1739062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1492" b="21492"/>
          <a:stretch>
            <a:fillRect/>
          </a:stretch>
        </p:blipFill>
        <p:spPr>
          <a:xfrm>
            <a:off x="6233164" y="3914561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409026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63829" y="1494370"/>
            <a:ext cx="390525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382445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提升教育质量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306341" y="1734252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教师专业成长是提高教育质量的关键因素，只有不断学习和进步的教师，才能培养出优秀的学生。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63829" y="3104812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829" y="3198934"/>
            <a:ext cx="41910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06341" y="3074046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适应教育变革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306341" y="3486814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随着社会的快速发展和教育改革的不断推进，教师需要不断更新自己的知识和技能，以适应新的教育要求。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63829" y="490227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763829" y="4996400"/>
            <a:ext cx="43815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306341" y="4870494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促进教师职业发展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06341" y="5222301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教师专业成长不仅是提高教育教学能力的需要，也是教师职业发展的重要组成部分。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教师专业成长可以提高教师的教学水平和能力，使教师更加熟练地掌握教学技巧和方法，从而提高教学效果。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提高教学效果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通过专业成长，教师可以更加深入地了解自己所教学科的知识体系和教学理念，从而增强自信心和教学魅力。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增强教师自信心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教师专业成长可以促进学校整体教学水平的提升，推动学校的可持续发展。同时，优秀的教师还可以成为学校的品牌和特色，提高学校的知名度和美誉度。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推动学校发展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教师专业成长的重要性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第一步：专业认知与自我定位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vert="horz"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https://d.book118.com/636004055002010055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32</Paragraphs>
  <Slides>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baseType="lpstr" size="1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2024-09-22T08:27:47.601</cp:lastPrinted>
  <dcterms:created xsi:type="dcterms:W3CDTF">2024-09-22T00:27:47Z</dcterms:created>
  <dcterms:modified xsi:type="dcterms:W3CDTF">2024-09-22T00:27:49Z</dcterms:modified>
</cp:coreProperties>
</file>