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ABE76-C669-4D39-B433-F2C74C3C7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402D0-1AF3-4DD3-B587-CC714602D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93F00-39D3-4AD0-8958-B9AFC2C7F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E4294D-6F95-440B-A1B2-1A7B83928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B4299F-90DD-42DF-AB10-A6F85E200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5C8C11-4321-4A06-9E3F-A56575715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47C6A2-625D-4E5B-B48D-9D7D619FF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18964-3471-4FA1-A688-5D500AD8A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0DD3A4-2E14-4330-B001-057B8C236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B38BB-4247-4C72-B2E4-38B06AD1B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43913-D2EB-4738-92CB-2035A72B4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00522521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垃圾减量分类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垃圾减量分类概述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垃圾减量分类的原则与方法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垃圾减量分类的实践案例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垃圾减量分类的挑战与对策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垃圾减量分类的未来展望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垃圾减量分类概述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指通过源头减量和资源化利用，将生活垃圾按照不同成分进行分类、投放和收集，最终实现垃圾减量化、资源化和无害化的处理方式。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垃圾减量分类定义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随着城市化进程的加速和人口的不断增长，生活垃圾产生量逐年攀升，传统垃圾处理方式已无法满足环保和资源化利用的要求。因此，垃圾减量分类成为解决垃圾问题的重要途径。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促进资源回收利用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分类收集的可回收物经过专业处理后可重新进入生产领域，实现资源的循环利用，节约自然资源。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保护环境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减少填埋和焚烧产生的污染，如减少温室气体排放、降低重金属等有害物质对环境和人体健康的影响。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减少垃圾处理量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通过分类投放和收集，将可回收物、有害垃圾等分离出来，减少进入填埋场和焚烧厂的垃圾量，降低处理成本和环境压力。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垃圾减量分类的意义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近年来，我国垃圾分类工作取得了一定进展，部分城市已实施强制分类制度，但整体上仍存在分类投放不准确、资源化利用率不高等问题。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发达国家在垃圾分类方面起步较早，已形成了较为完善的分类收集、运输和处理体系。例如，日本、德国等国家通过精细化管理和严格的法律制度，实现了较高的垃圾分类率和资源化利用率。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国内外垃圾减量分类现状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垃圾减量分类的原则与方法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减少生产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通过改进产品设计、生产工艺和包装方式，减少垃圾的产生。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促进回收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鼓励和支持产品回收和再利用，减少垃圾的处理量。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提高资源利用率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加强资源的循环利用，降低垃圾的产生和处理成本。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源头减量原则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将可回收垃圾、有害垃圾、厨余垃圾等分类收集，提高资源回收利用率。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4" r="146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拓展应用领域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985" r="998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采用先进的垃圾处理技术，如生物处理、热解等，实现垃圾的资源化利用。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将垃圾转化为肥料、燃料等资源，应用于农业、工业等领域。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资源化利用原则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对有害垃圾进行特殊处理，避免对环境和人体健康造成危害。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安全处理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确保垃圾处理设施的排放符合国家和地方的环保标准。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达标排放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建立垃圾处理设施的监控和预警系统，及时发现并处理潜在的环境问题。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监控与预警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无害化处理原则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设置分类垃圾桶或投放点，引导居民和企业按照分类要求进行投放。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分类投放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安排专门的收集车辆和人员，定期对不同种类的垃圾进行收集。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167" r="18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792" r="14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通过宣传册、海报、公益广告等方式，普及垃圾分类知识，提高公众的分类意识。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分类投放与收集方法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垃圾减量分类的实践案例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家庭成员养成适量购买、减少浪费的习惯，从源头上减少垃圾产生。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源头减量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在家中设置分类垃圾桶，按照可回收物、有害垃圾、厨余垃圾和其他垃圾进行分类投放。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分类投放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将可回收物进行再利用或变卖，如废纸、废塑料等，减少资源浪费。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家庭垃圾减量分类实践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组织学生参与垃圾分类实践活动，如垃圾分类知识竞赛、环保手工制作等，提高学生参与度和实践能力。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教育引导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学校通过课堂教育、宣传活动等方式，引导学生树立垃圾分类意识。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分类设施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学校设置垃圾分类收集容器，方便学生进行分类投放。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学校垃圾减量分类实践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https://d.book118.com/636005225212010042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2024-09-10T10:08:24.695</cp:lastPrinted>
  <dcterms:created xsi:type="dcterms:W3CDTF">2024-09-10T02:08:24Z</dcterms:created>
  <dcterms:modified xsi:type="dcterms:W3CDTF">2024-09-10T02:08:26Z</dcterms:modified>
</cp:coreProperties>
</file>