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6C75A-E0FF-49CE-AAB2-E2A31587B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E3552-7A2D-4AF6-8937-AC4E11038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ECF24A-F28D-42DC-9DE5-6971D6905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AF88F6-1213-4AA1-9529-3DAC8FA09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EB4C8E-52D4-4BE0-BA7D-0BBE7F7F4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60A776-0DAC-4093-B885-5F4941D13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F3D2C0-3757-4E85-A20C-2BA2CB193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6AE29-58F2-4FAC-94A6-212A39A3A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2409DB-FFB8-4B1A-9BEB-8812A965F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369F3-2F7A-42FC-A983-92355DE8E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EE53F4-710F-4C37-B763-D7091EECB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010130203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信息化建设的概念和重要性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信息化建设的制度框架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信息化建设的具体制度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制度实施与效果评估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933" r="59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信息化建设管理制度是针对企业或组织在信息化建设和运营过程中，为了确保信息系统的安全、稳定、高效运行而制定的一系列管理规定和操作规范。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该制度涉及信息化建设的各个方面，包括硬件设备、网络通信、数据管理、应用系统等，旨在通过规范化的管理，提高信息化建设的水平和质量，为企业或组织的业务发展提供有力支撑。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763" r="8763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通过制定严格的管理制度，规范信息系统的使用和管理，降低信息安全风险，保护企业或组织的机密信息不被泄露。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保障信息安全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通过规范化的管理，确保信息系统的稳定、高效运行，提高企业或组织的运营效率和管理水平。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提高运行效率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为企业或组织在信息化建设中提供指导和依据，促进信息化建设的有序推进和可持续发展。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促进信息化建设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良好的信息化建设管理制度可以提升企业或组织的形象和声誉，增强市场竞争力。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信息化建设的概念和重要性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信息化建设的概念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信息化建设是指通过计算机、网络和通信等先进技术，对组织内部的信息资源进行整合、开发和利用，以提高组织的运行效率和管理水平。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信息化建设涉及的范围广泛，包括硬件设备、软件系统、网络设施、数据管理等多个方面。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提高组织运行效率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提升组织管理水平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增强组织竞争力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促进组织可持续发展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信息化建设的重要性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信息化建设能够实现信息的快速传递和共享，提高组织的协同办公能力，从而提高整体运行效率。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信息化建设能够提升组织的信息化水平，增强组织的综合实力和竞争力。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信息化建设能够推动组织的管理模式创新，实现精细化管理，提高管理水平和质量。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信息化建设能够为组织的长期发展提供有力支撑，促进组织的可持续发展。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https://d.book118.com/636010130203010102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2024-09-27T16:32:59.510</cp:lastPrinted>
  <dcterms:created xsi:type="dcterms:W3CDTF">2024-09-27T08:32:59Z</dcterms:created>
  <dcterms:modified xsi:type="dcterms:W3CDTF">2024-09-27T08:33:01Z</dcterms:modified>
</cp:coreProperties>
</file>