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AADB-FE06-463D-8807-6D82C7CA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7E1C-80C9-4DBE-BDD5-1B30693A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0C801-BC9B-4E02-8E4B-0341688C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FFB9C-222D-4640-97E3-C20AE51F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2173C-C53A-4F2D-9AE6-6FAB3198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BFCC5-2346-4292-885C-E68B55B1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C1787-A5E0-488A-9C23-98E2B503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DD685-2B64-480F-90E2-E8432ED8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DCD2B-1B3F-4EEF-9BC2-40043693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EEBBE-D4A5-4A67-A33B-687597D3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7E68E-76CE-4338-B3FD-532401BD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20011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医院重点学科建设实施方案的学科建设与人文关怀推进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人文关怀在学科建设中的作用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重点学科建设实施方案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人文关怀推进策略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实施保障与考核评价机制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推动医院学科发展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通过重点学科建设，提升医院整体学科水平，增强医院核心竞争力。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针对当前医疗市场的需求和变化，调整和优化学科结构，提高医疗服务质量和效率。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培养医学人才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通过学科建设和人文关怀推进，培养具有高素质和医学人文精神的医学人才。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包括学科定位、发展目标、建设内容、实施步骤和保障措施等方面的具体计划。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学科建设方案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包括医学人文教育、医德医风建设、患者体验改善等方面的具体措施和实施效果。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人文关怀推进措施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汇报重点学科建设实施方案实施以来的成效和存在的问题，提出改进和优化建议。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实施成效与问题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医院拥有覆盖医学各个领域的学科门类，包括临床医学、基础医学、药学、护理学等。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医院在心血管内科、神经外科、肿瘤学等重点学科领域具有较高的学术水平和临床实力。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医院鼓励学科之间的交叉融合，推动多学科联合诊疗和科研合作，提高解决复杂问题的能力。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学科设置及布局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医院拥有一批在国内外享有盛誉的学科带头人，他们在各自领域具有较高的学术地位和影响力。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学科带头人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医院重视团队建设，各学科团队在年龄、学历、职称等方面结构合理，形成良好的学术梯队。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医院积极引进高层次人才，同时加大对青年人才的培养力度，为学科的可持续发展提供人才保障。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学科带头人和团队建设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科研项目与成果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教学工作与成果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医院承担了大量国家级、省部级科研项目，取得了一系列重要科研成果，包括高水平论文、专利、科技奖励等。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医院承担着医学教育和继续教育的任务，拥有完善的教学体系和优秀的教学成果，培养了大量医学人才。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科研与教学成果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学科评估与排名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医院定期对各学科进行评估，从学术水平、临床实力、人才培养、科研能力等多个维度进行评价。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学科排名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根据权威机构发布的学科排名，医院多个学科进入全国前列，显示了医院的学科实力和影响力。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人文关怀在学科建设中的作用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通过改善医院环境、提供舒适设施等，为患者创造温馨、便捷的就医环境，提升患者就医体验。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营造温馨就医环境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91" r="1599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医护人员应关注患者的心理变化，提供心理疏导和支持，帮助患者缓解焦虑、恐惧等不良情绪。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简化就医流程，减少患者等待时间，提高服务效率，让患者感受到医院的关爱和尊重。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提升患者就医体验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医护人员应主动与患者及其家属进行沟通，及时了解患者需求和意见，促进医患之间的信任和理解。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设立专门的投诉渠道和处理机制，对患者投诉进行及时响应和处理，不断改进服务质量。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通过开展健康讲座、提供健康咨询等方式，帮助患者了解疾病知识和自我保健方法，提高患者对医院的信任度和满意度。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促进医患关系和谐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增强医院文化凝聚力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培育医院精神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通过宣传医院的历史、文化和价值观，激发医护人员的职业荣誉感和归属感，形成积极向上的医院精神。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鼓励医护人员之间的团队合作和交流，提高团队协作能力和整体绩效，增强医院文化的凝聚力。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重视医护人员的职业发展和个人成长，提供培训和学习机会，激发员工的创造力和创新精神。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塑造医院良好形象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注重医院形象塑造和传播，展示医院的医疗技术和服务水平，提升患者对医院的信任度和好感度。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拓展医疗服务市场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根据市场需求和患者需求，不断拓展医疗服务领域和项目，提高医院的市场竞争力和品牌价值。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通过加强对外宣传和交流合作，提高医院的知名度和影响力，吸引更多患者前来就医。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推动医院品牌建设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https://d.book118.com/636012001101010044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2024-09-12T16:24:21.241</cp:lastPrinted>
  <dcterms:created xsi:type="dcterms:W3CDTF">2024-09-12T08:24:21Z</dcterms:created>
  <dcterms:modified xsi:type="dcterms:W3CDTF">2024-09-12T08:24:23Z</dcterms:modified>
</cp:coreProperties>
</file>